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728" r:id="rId20"/>
  </p:sldMasterIdLst>
  <p:notesMasterIdLst>
    <p:notesMasterId r:id="rId22"/>
  </p:notesMasterIdLst>
  <p:handoutMasterIdLst>
    <p:handoutMasterId r:id="rId23"/>
  </p:handoutMasterIdLst>
  <p:sldIdLst>
    <p:sldId id="290" r:id="rId21"/>
  </p:sldIdLst>
  <p:sldSz cx="12192000" cy="6858000"/>
  <p:notesSz cx="6858000" cy="9144000"/>
  <p:embeddedFontLst>
    <p:embeddedFont>
      <p:font typeface="Segoe UI" panose="020B0502040204020203" pitchFamily="34" charset="0"/>
      <p:regular r:id="rId24"/>
      <p:bold r:id="rId25"/>
      <p:italic r:id="rId26"/>
      <p:boldItalic r:id="rId27"/>
    </p:embeddedFont>
    <p:embeddedFont>
      <p:font typeface="Segoe UI Semibold" panose="020B0702040204020203" pitchFamily="34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5" pos="7287" userDrawn="1">
          <p15:clr>
            <a:srgbClr val="A4A3A4"/>
          </p15:clr>
        </p15:guide>
        <p15:guide id="6" orient="horz" pos="1094" userDrawn="1">
          <p15:clr>
            <a:srgbClr val="A4A3A4"/>
          </p15:clr>
        </p15:guide>
        <p15:guide id="10" orient="horz" pos="323" userDrawn="1">
          <p15:clr>
            <a:srgbClr val="A4A3A4"/>
          </p15:clr>
        </p15:guide>
        <p15:guide id="11" pos="483" userDrawn="1">
          <p15:clr>
            <a:srgbClr val="A4A3A4"/>
          </p15:clr>
        </p15:guide>
        <p15:guide id="12" pos="6766" userDrawn="1">
          <p15:clr>
            <a:srgbClr val="A4A3A4"/>
          </p15:clr>
        </p15:guide>
        <p15:guide id="13" pos="3484" userDrawn="1">
          <p15:clr>
            <a:srgbClr val="A4A3A4"/>
          </p15:clr>
        </p15:guide>
        <p15:guide id="14" orient="horz" pos="232" userDrawn="1">
          <p15:clr>
            <a:srgbClr val="A4A3A4"/>
          </p15:clr>
        </p15:guide>
        <p15:guide id="15" orient="horz" pos="299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EC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/>
    <p:restoredTop sz="94346"/>
  </p:normalViewPr>
  <p:slideViewPr>
    <p:cSldViewPr snapToGrid="0">
      <p:cViewPr varScale="1">
        <p:scale>
          <a:sx n="104" d="100"/>
          <a:sy n="104" d="100"/>
        </p:scale>
        <p:origin x="120" y="108"/>
      </p:cViewPr>
      <p:guideLst>
        <p:guide pos="3840"/>
        <p:guide pos="7287"/>
        <p:guide orient="horz" pos="1094"/>
        <p:guide orient="horz" pos="323"/>
        <p:guide pos="483"/>
        <p:guide pos="6766"/>
        <p:guide pos="3484"/>
        <p:guide orient="horz" pos="232"/>
        <p:guide orient="horz" pos="299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26" Type="http://schemas.openxmlformats.org/officeDocument/2006/relationships/font" Target="fonts/font3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.xml"/><Relationship Id="rId34" Type="http://schemas.openxmlformats.org/officeDocument/2006/relationships/theme" Target="theme/theme1.xml"/><Relationship Id="rId7" Type="http://schemas.openxmlformats.org/officeDocument/2006/relationships/customXml" Target="../customXml/item7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25" Type="http://schemas.openxmlformats.org/officeDocument/2006/relationships/font" Target="fonts/font2.fntdata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customXml" Target="../customXml/item16.xml"/><Relationship Id="rId20" Type="http://schemas.openxmlformats.org/officeDocument/2006/relationships/slideMaster" Target="slideMasters/slideMaster1.xml"/><Relationship Id="rId29" Type="http://schemas.openxmlformats.org/officeDocument/2006/relationships/font" Target="fonts/font6.fntdata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customXml" Target="../customXml/item11.xml"/><Relationship Id="rId24" Type="http://schemas.openxmlformats.org/officeDocument/2006/relationships/font" Target="fonts/font1.fntdata"/><Relationship Id="rId32" Type="http://schemas.openxmlformats.org/officeDocument/2006/relationships/presProps" Target="presProps.xml"/><Relationship Id="rId5" Type="http://schemas.openxmlformats.org/officeDocument/2006/relationships/customXml" Target="../customXml/item5.xml"/><Relationship Id="rId15" Type="http://schemas.openxmlformats.org/officeDocument/2006/relationships/customXml" Target="../customXml/item15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10" Type="http://schemas.openxmlformats.org/officeDocument/2006/relationships/customXml" Target="../customXml/item10.xml"/><Relationship Id="rId19" Type="http://schemas.openxmlformats.org/officeDocument/2006/relationships/customXml" Target="../customXml/item19.xml"/><Relationship Id="rId31" Type="http://schemas.openxmlformats.org/officeDocument/2006/relationships/font" Target="fonts/font8.fntdata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customXml" Target="../customXml/item14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ableStyles" Target="tableStyles.xml"/><Relationship Id="rId8" Type="http://schemas.openxmlformats.org/officeDocument/2006/relationships/customXml" Target="../customXml/item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6AEA092F-C79B-05C5-493C-16A68C774B6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9F156CC4-3C0B-B5B9-8B15-244B586590C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6B4531-77BB-BC4E-847F-EDE78835639B}" type="datetimeFigureOut">
              <a:rPr lang="nl-NL" smtClean="0"/>
              <a:t>19-3-2026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2D30CFE-1C74-9C6B-1C29-F915F3977C7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1AD6175-837B-79CB-DEAE-800B6FD8CB1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606A2C-5D2F-4643-83EF-A8788F6AB16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307330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69CDBA-DBF5-E240-9224-BE4C5CC2F183}" type="datetimeFigureOut">
              <a:rPr lang="nl-NL" smtClean="0"/>
              <a:t>19-3-2026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A699A5-645C-A241-93EB-96A1B62890A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978804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BA31B85-303C-7149-B7B0-534F145793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6763" y="5446492"/>
            <a:ext cx="9409469" cy="569132"/>
          </a:xfrm>
        </p:spPr>
        <p:txBody>
          <a:bodyPr lIns="0" anchor="b">
            <a:noAutofit/>
          </a:bodyPr>
          <a:lstStyle>
            <a:lvl1pPr>
              <a:defRPr sz="3600" b="1" i="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nl-NL"/>
              <a:t>Klik hier om een titel in te voegen</a:t>
            </a:r>
            <a:endParaRPr lang="en-US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24154833-F0AF-AE69-8739-BA8C3D55627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66763" y="6052222"/>
            <a:ext cx="9409469" cy="379626"/>
          </a:xfrm>
        </p:spPr>
        <p:txBody>
          <a:bodyPr lIns="0">
            <a:noAutofit/>
          </a:bodyPr>
          <a:lstStyle>
            <a:lvl1pPr marL="0" indent="0">
              <a:buNone/>
              <a:defRPr sz="1800" b="0" i="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Hier is ruimte voor een aanvullende tekst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98152A44-AB42-8A7B-63BE-E3F552F8B12D}"/>
              </a:ext>
            </a:extLst>
          </p:cNvPr>
          <p:cNvSpPr txBox="1"/>
          <p:nvPr/>
        </p:nvSpPr>
        <p:spPr>
          <a:xfrm>
            <a:off x="10162815" y="6034400"/>
            <a:ext cx="15517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1600" b="1" spc="50" err="1">
                <a:solidFill>
                  <a:schemeClr val="tx2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usgym.nl</a:t>
            </a:r>
            <a:endParaRPr lang="nl-NL" sz="1600" b="1" spc="50">
              <a:solidFill>
                <a:schemeClr val="tx2"/>
              </a:solidFill>
              <a:latin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pic>
        <p:nvPicPr>
          <p:cNvPr id="14" name="!!Logo">
            <a:extLst>
              <a:ext uri="{FF2B5EF4-FFF2-40B4-BE49-F238E27FC236}">
                <a16:creationId xmlns:a16="http://schemas.microsoft.com/office/drawing/2014/main" id="{DD3DFBA8-A18E-A84A-9566-A5D0FEE51F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6569" y="311831"/>
            <a:ext cx="994093" cy="4510336"/>
          </a:xfrm>
          <a:prstGeom prst="rect">
            <a:avLst/>
          </a:prstGeom>
        </p:spPr>
      </p:pic>
      <p:sp>
        <p:nvSpPr>
          <p:cNvPr id="4" name="Vrije vorm 3">
            <a:extLst>
              <a:ext uri="{FF2B5EF4-FFF2-40B4-BE49-F238E27FC236}">
                <a16:creationId xmlns:a16="http://schemas.microsoft.com/office/drawing/2014/main" id="{364342D0-FC2D-6566-7A13-2EE1B0EC8792}"/>
              </a:ext>
            </a:extLst>
          </p:cNvPr>
          <p:cNvSpPr/>
          <p:nvPr/>
        </p:nvSpPr>
        <p:spPr>
          <a:xfrm flipV="1">
            <a:off x="0" y="1"/>
            <a:ext cx="10127495" cy="5259513"/>
          </a:xfrm>
          <a:custGeom>
            <a:avLst/>
            <a:gdLst>
              <a:gd name="connsiteX0" fmla="*/ 0 w 10127495"/>
              <a:gd name="connsiteY0" fmla="*/ 5259513 h 5259513"/>
              <a:gd name="connsiteX1" fmla="*/ 10127495 w 10127495"/>
              <a:gd name="connsiteY1" fmla="*/ 5259513 h 5259513"/>
              <a:gd name="connsiteX2" fmla="*/ 10127495 w 10127495"/>
              <a:gd name="connsiteY2" fmla="*/ 217849 h 5259513"/>
              <a:gd name="connsiteX3" fmla="*/ 9909646 w 10127495"/>
              <a:gd name="connsiteY3" fmla="*/ 0 h 5259513"/>
              <a:gd name="connsiteX4" fmla="*/ 0 w 10127495"/>
              <a:gd name="connsiteY4" fmla="*/ 0 h 5259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27495" h="5259513">
                <a:moveTo>
                  <a:pt x="0" y="5259513"/>
                </a:moveTo>
                <a:lnTo>
                  <a:pt x="10127495" y="5259513"/>
                </a:lnTo>
                <a:lnTo>
                  <a:pt x="10127495" y="217849"/>
                </a:lnTo>
                <a:cubicBezTo>
                  <a:pt x="10127495" y="97534"/>
                  <a:pt x="10029961" y="0"/>
                  <a:pt x="9909646" y="0"/>
                </a:cubicBezTo>
                <a:lnTo>
                  <a:pt x="0" y="0"/>
                </a:lnTo>
                <a:close/>
              </a:path>
            </a:pathLst>
          </a:custGeom>
          <a:blipFill dpi="0" rotWithShape="0">
            <a:blip r:embed="rId3"/>
            <a:srcRect/>
            <a:stretch>
              <a:fillRect t="-12575" b="-2933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9343DBBF-B9FE-5BFA-159E-CFB48113828C}"/>
              </a:ext>
            </a:extLst>
          </p:cNvPr>
          <p:cNvSpPr txBox="1"/>
          <p:nvPr userDrawn="1"/>
        </p:nvSpPr>
        <p:spPr>
          <a:xfrm>
            <a:off x="10162815" y="6034400"/>
            <a:ext cx="15517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1600" b="1" spc="50" err="1">
                <a:solidFill>
                  <a:schemeClr val="tx2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usgym.nl</a:t>
            </a:r>
            <a:endParaRPr lang="nl-NL" sz="1600" b="1" spc="50">
              <a:solidFill>
                <a:schemeClr val="tx2"/>
              </a:solidFill>
              <a:latin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9612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952">
          <p15:clr>
            <a:srgbClr val="FBAE40"/>
          </p15:clr>
        </p15:guide>
        <p15:guide id="4" pos="483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slide 2 kolomm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ED90A390-CCEC-198E-D5C1-306FD3B1B0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393" y="1"/>
            <a:ext cx="9709200" cy="1141904"/>
          </a:xfrm>
        </p:spPr>
        <p:txBody>
          <a:bodyPr/>
          <a:lstStyle/>
          <a:p>
            <a:pPr lvl="0">
              <a:lnSpc>
                <a:spcPts val="3200"/>
              </a:lnSpc>
              <a:defRPr/>
            </a:pPr>
            <a:r>
              <a:rPr lang="nl-NL" sz="3000" b="1">
                <a:latin typeface="Segoe UI" panose="020B0502040204020203" pitchFamily="34" charset="0"/>
                <a:cs typeface="Segoe UI" panose="020B0502040204020203" pitchFamily="34" charset="0"/>
              </a:rPr>
              <a:t>Tekstslide in 2 kolommen</a:t>
            </a:r>
          </a:p>
        </p:txBody>
      </p:sp>
      <p:sp>
        <p:nvSpPr>
          <p:cNvPr id="11" name="Tijdelijke aanduiding voor tekst 8">
            <a:extLst>
              <a:ext uri="{FF2B5EF4-FFF2-40B4-BE49-F238E27FC236}">
                <a16:creationId xmlns:a16="http://schemas.microsoft.com/office/drawing/2014/main" id="{5DEEB375-66DC-D750-42B4-E34CFDB48E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7393" y="1427746"/>
            <a:ext cx="9709200" cy="4741560"/>
          </a:xfrm>
        </p:spPr>
        <p:txBody>
          <a:bodyPr bIns="0" numCol="2" spcCol="360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200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16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6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nl-NL"/>
              <a:t>Hier is ruimte voor een tekst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C69C58AA-6B0D-4FDF-7332-6A7762ADE8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rcRect r="2935"/>
          <a:stretch>
            <a:fillRect/>
          </a:stretch>
        </p:blipFill>
        <p:spPr>
          <a:xfrm>
            <a:off x="10219635" y="0"/>
            <a:ext cx="19723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139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e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ED90A390-CCEC-198E-D5C1-306FD3B1B0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393" y="1"/>
            <a:ext cx="9710925" cy="1141904"/>
          </a:xfrm>
        </p:spPr>
        <p:txBody>
          <a:bodyPr/>
          <a:lstStyle/>
          <a:p>
            <a:pPr lvl="0">
              <a:lnSpc>
                <a:spcPts val="3200"/>
              </a:lnSpc>
              <a:defRPr/>
            </a:pPr>
            <a:r>
              <a:rPr lang="nl-NL" sz="3000" b="1">
                <a:latin typeface="Segoe UI" panose="020B0502040204020203" pitchFamily="34" charset="0"/>
                <a:cs typeface="Segoe UI" panose="020B0502040204020203" pitchFamily="34" charset="0"/>
              </a:rPr>
              <a:t>Tekstslide met grafiek</a:t>
            </a:r>
          </a:p>
        </p:txBody>
      </p:sp>
      <p:sp>
        <p:nvSpPr>
          <p:cNvPr id="11" name="Tijdelijke aanduiding voor tekst 8">
            <a:extLst>
              <a:ext uri="{FF2B5EF4-FFF2-40B4-BE49-F238E27FC236}">
                <a16:creationId xmlns:a16="http://schemas.microsoft.com/office/drawing/2014/main" id="{5DEEB375-66DC-D750-42B4-E34CFDB48E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7393" y="1427746"/>
            <a:ext cx="4775031" cy="4741560"/>
          </a:xfrm>
        </p:spPr>
        <p:txBody>
          <a:bodyPr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240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16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6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nl-NL"/>
              <a:t>Hier is ruimte voor een tekst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C69C58AA-6B0D-4FDF-7332-6A7762ADE8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rcRect r="2935"/>
          <a:stretch>
            <a:fillRect/>
          </a:stretch>
        </p:blipFill>
        <p:spPr>
          <a:xfrm>
            <a:off x="10219635" y="0"/>
            <a:ext cx="1972365" cy="6858000"/>
          </a:xfrm>
          <a:prstGeom prst="rect">
            <a:avLst/>
          </a:prstGeom>
        </p:spPr>
      </p:pic>
      <p:sp>
        <p:nvSpPr>
          <p:cNvPr id="4" name="Tijdelijke aanduiding voor grafiek 3">
            <a:extLst>
              <a:ext uri="{FF2B5EF4-FFF2-40B4-BE49-F238E27FC236}">
                <a16:creationId xmlns:a16="http://schemas.microsoft.com/office/drawing/2014/main" id="{B8DBB338-75B9-DE69-3F71-8E0523EAB121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5580063" y="1427163"/>
            <a:ext cx="4757737" cy="4741862"/>
          </a:xfrm>
        </p:spPr>
        <p:txBody>
          <a:bodyPr/>
          <a:lstStyle/>
          <a:p>
            <a:r>
              <a:rPr lang="nl-NL"/>
              <a:t>Klik op het pictogram als u een grafiek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2688562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ge slide met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3EB36C5D-9EAC-CBB7-E7E5-B03CAC937B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rcRect r="2935"/>
          <a:stretch>
            <a:fillRect/>
          </a:stretch>
        </p:blipFill>
        <p:spPr>
          <a:xfrm>
            <a:off x="10219635" y="0"/>
            <a:ext cx="19723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979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g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1189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met een streamer_Kleur 1">
    <p:bg>
      <p:bgPr>
        <a:gradFill>
          <a:gsLst>
            <a:gs pos="18000">
              <a:schemeClr val="tx1">
                <a:lumMod val="100000"/>
              </a:schemeClr>
            </a:gs>
            <a:gs pos="100000">
              <a:schemeClr val="tx2"/>
            </a:gs>
          </a:gsLst>
          <a:lin ang="20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ep 1">
            <a:extLst>
              <a:ext uri="{FF2B5EF4-FFF2-40B4-BE49-F238E27FC236}">
                <a16:creationId xmlns:a16="http://schemas.microsoft.com/office/drawing/2014/main" id="{A9657CF6-9832-4DAE-6126-4703CDB240F1}"/>
              </a:ext>
            </a:extLst>
          </p:cNvPr>
          <p:cNvGrpSpPr/>
          <p:nvPr/>
        </p:nvGrpSpPr>
        <p:grpSpPr>
          <a:xfrm>
            <a:off x="10260000" y="-1501568"/>
            <a:ext cx="2978264" cy="10384130"/>
            <a:chOff x="9989244" y="754223"/>
            <a:chExt cx="1394440" cy="4861908"/>
          </a:xfrm>
          <a:gradFill>
            <a:gsLst>
              <a:gs pos="100000">
                <a:schemeClr val="bg1">
                  <a:alpha val="10000"/>
                </a:schemeClr>
              </a:gs>
              <a:gs pos="0">
                <a:schemeClr val="bg1">
                  <a:alpha val="40000"/>
                </a:schemeClr>
              </a:gs>
            </a:gsLst>
            <a:lin ang="0" scaled="0"/>
          </a:gradFill>
        </p:grpSpPr>
        <p:sp>
          <p:nvSpPr>
            <p:cNvPr id="3" name="Vrije vorm 2">
              <a:extLst>
                <a:ext uri="{FF2B5EF4-FFF2-40B4-BE49-F238E27FC236}">
                  <a16:creationId xmlns:a16="http://schemas.microsoft.com/office/drawing/2014/main" id="{F3E7C265-444A-1B3E-0CD5-7040A40290C9}"/>
                </a:ext>
              </a:extLst>
            </p:cNvPr>
            <p:cNvSpPr/>
            <p:nvPr/>
          </p:nvSpPr>
          <p:spPr>
            <a:xfrm>
              <a:off x="10111117" y="1272226"/>
              <a:ext cx="1150010" cy="1184640"/>
            </a:xfrm>
            <a:custGeom>
              <a:avLst/>
              <a:gdLst>
                <a:gd name="connsiteX0" fmla="*/ 574996 w 1150010"/>
                <a:gd name="connsiteY0" fmla="*/ 1184640 h 1184640"/>
                <a:gd name="connsiteX1" fmla="*/ 0 w 1150010"/>
                <a:gd name="connsiteY1" fmla="*/ 610357 h 1184640"/>
                <a:gd name="connsiteX2" fmla="*/ 0 w 1150010"/>
                <a:gd name="connsiteY2" fmla="*/ 49250 h 1184640"/>
                <a:gd name="connsiteX3" fmla="*/ 49311 w 1150010"/>
                <a:gd name="connsiteY3" fmla="*/ 0 h 1184640"/>
                <a:gd name="connsiteX4" fmla="*/ 98622 w 1150010"/>
                <a:gd name="connsiteY4" fmla="*/ 49250 h 1184640"/>
                <a:gd name="connsiteX5" fmla="*/ 98622 w 1150010"/>
                <a:gd name="connsiteY5" fmla="*/ 610348 h 1184640"/>
                <a:gd name="connsiteX6" fmla="*/ 575005 w 1150010"/>
                <a:gd name="connsiteY6" fmla="*/ 1086141 h 1184640"/>
                <a:gd name="connsiteX7" fmla="*/ 1051389 w 1150010"/>
                <a:gd name="connsiteY7" fmla="*/ 610348 h 1184640"/>
                <a:gd name="connsiteX8" fmla="*/ 1051389 w 1150010"/>
                <a:gd name="connsiteY8" fmla="*/ 49250 h 1184640"/>
                <a:gd name="connsiteX9" fmla="*/ 1100700 w 1150010"/>
                <a:gd name="connsiteY9" fmla="*/ 0 h 1184640"/>
                <a:gd name="connsiteX10" fmla="*/ 1150010 w 1150010"/>
                <a:gd name="connsiteY10" fmla="*/ 49250 h 1184640"/>
                <a:gd name="connsiteX11" fmla="*/ 1150010 w 1150010"/>
                <a:gd name="connsiteY11" fmla="*/ 610348 h 1184640"/>
                <a:gd name="connsiteX12" fmla="*/ 574996 w 1150010"/>
                <a:gd name="connsiteY12" fmla="*/ 1184640 h 1184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50010" h="1184640">
                  <a:moveTo>
                    <a:pt x="574996" y="1184640"/>
                  </a:moveTo>
                  <a:cubicBezTo>
                    <a:pt x="257937" y="1184640"/>
                    <a:pt x="0" y="927014"/>
                    <a:pt x="0" y="610357"/>
                  </a:cubicBezTo>
                  <a:lnTo>
                    <a:pt x="0" y="49250"/>
                  </a:lnTo>
                  <a:cubicBezTo>
                    <a:pt x="0" y="22052"/>
                    <a:pt x="22079" y="0"/>
                    <a:pt x="49311" y="0"/>
                  </a:cubicBezTo>
                  <a:cubicBezTo>
                    <a:pt x="76543" y="0"/>
                    <a:pt x="98622" y="22052"/>
                    <a:pt x="98622" y="49250"/>
                  </a:cubicBezTo>
                  <a:lnTo>
                    <a:pt x="98622" y="610348"/>
                  </a:lnTo>
                  <a:cubicBezTo>
                    <a:pt x="98622" y="872703"/>
                    <a:pt x="312325" y="1086141"/>
                    <a:pt x="575005" y="1086141"/>
                  </a:cubicBezTo>
                  <a:cubicBezTo>
                    <a:pt x="837686" y="1086141"/>
                    <a:pt x="1051389" y="872703"/>
                    <a:pt x="1051389" y="610348"/>
                  </a:cubicBezTo>
                  <a:lnTo>
                    <a:pt x="1051389" y="49250"/>
                  </a:lnTo>
                  <a:cubicBezTo>
                    <a:pt x="1051389" y="22052"/>
                    <a:pt x="1073468" y="0"/>
                    <a:pt x="1100700" y="0"/>
                  </a:cubicBezTo>
                  <a:cubicBezTo>
                    <a:pt x="1127932" y="0"/>
                    <a:pt x="1150010" y="22052"/>
                    <a:pt x="1150010" y="49250"/>
                  </a:cubicBezTo>
                  <a:lnTo>
                    <a:pt x="1150010" y="610348"/>
                  </a:lnTo>
                  <a:cubicBezTo>
                    <a:pt x="1150001" y="927023"/>
                    <a:pt x="892054" y="1184640"/>
                    <a:pt x="574996" y="118464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" name="Vrije vorm 3">
              <a:extLst>
                <a:ext uri="{FF2B5EF4-FFF2-40B4-BE49-F238E27FC236}">
                  <a16:creationId xmlns:a16="http://schemas.microsoft.com/office/drawing/2014/main" id="{2117D97A-0A0F-424B-9E96-D7D87CD06136}"/>
                </a:ext>
              </a:extLst>
            </p:cNvPr>
            <p:cNvSpPr/>
            <p:nvPr/>
          </p:nvSpPr>
          <p:spPr>
            <a:xfrm>
              <a:off x="10636801" y="1272226"/>
              <a:ext cx="98621" cy="659607"/>
            </a:xfrm>
            <a:custGeom>
              <a:avLst/>
              <a:gdLst>
                <a:gd name="connsiteX0" fmla="*/ 49311 w 98621"/>
                <a:gd name="connsiteY0" fmla="*/ 659607 h 659607"/>
                <a:gd name="connsiteX1" fmla="*/ 0 w 98621"/>
                <a:gd name="connsiteY1" fmla="*/ 610357 h 659607"/>
                <a:gd name="connsiteX2" fmla="*/ 0 w 98621"/>
                <a:gd name="connsiteY2" fmla="*/ 49250 h 659607"/>
                <a:gd name="connsiteX3" fmla="*/ 49311 w 98621"/>
                <a:gd name="connsiteY3" fmla="*/ 0 h 659607"/>
                <a:gd name="connsiteX4" fmla="*/ 98622 w 98621"/>
                <a:gd name="connsiteY4" fmla="*/ 49250 h 659607"/>
                <a:gd name="connsiteX5" fmla="*/ 98622 w 98621"/>
                <a:gd name="connsiteY5" fmla="*/ 610348 h 659607"/>
                <a:gd name="connsiteX6" fmla="*/ 49311 w 98621"/>
                <a:gd name="connsiteY6" fmla="*/ 659607 h 659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621" h="659607">
                  <a:moveTo>
                    <a:pt x="49311" y="659607"/>
                  </a:moveTo>
                  <a:cubicBezTo>
                    <a:pt x="22079" y="659607"/>
                    <a:pt x="0" y="637556"/>
                    <a:pt x="0" y="610357"/>
                  </a:cubicBezTo>
                  <a:lnTo>
                    <a:pt x="0" y="49250"/>
                  </a:lnTo>
                  <a:cubicBezTo>
                    <a:pt x="0" y="22052"/>
                    <a:pt x="22079" y="0"/>
                    <a:pt x="49311" y="0"/>
                  </a:cubicBezTo>
                  <a:cubicBezTo>
                    <a:pt x="76543" y="0"/>
                    <a:pt x="98622" y="22052"/>
                    <a:pt x="98622" y="49250"/>
                  </a:cubicBezTo>
                  <a:lnTo>
                    <a:pt x="98622" y="610348"/>
                  </a:lnTo>
                  <a:cubicBezTo>
                    <a:pt x="98622" y="637556"/>
                    <a:pt x="76543" y="659607"/>
                    <a:pt x="49311" y="65960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5" name="Vrije vorm 4">
              <a:extLst>
                <a:ext uri="{FF2B5EF4-FFF2-40B4-BE49-F238E27FC236}">
                  <a16:creationId xmlns:a16="http://schemas.microsoft.com/office/drawing/2014/main" id="{57660B03-192B-3EC8-4FD4-CC5FA9F8FCC5}"/>
                </a:ext>
              </a:extLst>
            </p:cNvPr>
            <p:cNvSpPr/>
            <p:nvPr/>
          </p:nvSpPr>
          <p:spPr>
            <a:xfrm>
              <a:off x="10373959" y="1272226"/>
              <a:ext cx="624306" cy="922123"/>
            </a:xfrm>
            <a:custGeom>
              <a:avLst/>
              <a:gdLst>
                <a:gd name="connsiteX0" fmla="*/ 312153 w 624306"/>
                <a:gd name="connsiteY0" fmla="*/ 922124 h 922123"/>
                <a:gd name="connsiteX1" fmla="*/ 0 w 624306"/>
                <a:gd name="connsiteY1" fmla="*/ 610357 h 922123"/>
                <a:gd name="connsiteX2" fmla="*/ 0 w 624306"/>
                <a:gd name="connsiteY2" fmla="*/ 49250 h 922123"/>
                <a:gd name="connsiteX3" fmla="*/ 49311 w 624306"/>
                <a:gd name="connsiteY3" fmla="*/ 0 h 922123"/>
                <a:gd name="connsiteX4" fmla="*/ 98622 w 624306"/>
                <a:gd name="connsiteY4" fmla="*/ 49250 h 922123"/>
                <a:gd name="connsiteX5" fmla="*/ 98622 w 624306"/>
                <a:gd name="connsiteY5" fmla="*/ 610348 h 922123"/>
                <a:gd name="connsiteX6" fmla="*/ 312153 w 624306"/>
                <a:gd name="connsiteY6" fmla="*/ 823615 h 922123"/>
                <a:gd name="connsiteX7" fmla="*/ 525685 w 624306"/>
                <a:gd name="connsiteY7" fmla="*/ 610348 h 922123"/>
                <a:gd name="connsiteX8" fmla="*/ 525685 w 624306"/>
                <a:gd name="connsiteY8" fmla="*/ 49250 h 922123"/>
                <a:gd name="connsiteX9" fmla="*/ 574996 w 624306"/>
                <a:gd name="connsiteY9" fmla="*/ 0 h 922123"/>
                <a:gd name="connsiteX10" fmla="*/ 624307 w 624306"/>
                <a:gd name="connsiteY10" fmla="*/ 49250 h 922123"/>
                <a:gd name="connsiteX11" fmla="*/ 624307 w 624306"/>
                <a:gd name="connsiteY11" fmla="*/ 610348 h 922123"/>
                <a:gd name="connsiteX12" fmla="*/ 312153 w 624306"/>
                <a:gd name="connsiteY12" fmla="*/ 922124 h 922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24306" h="922123">
                  <a:moveTo>
                    <a:pt x="312153" y="922124"/>
                  </a:moveTo>
                  <a:cubicBezTo>
                    <a:pt x="140027" y="922124"/>
                    <a:pt x="0" y="782270"/>
                    <a:pt x="0" y="610357"/>
                  </a:cubicBezTo>
                  <a:lnTo>
                    <a:pt x="0" y="49250"/>
                  </a:lnTo>
                  <a:cubicBezTo>
                    <a:pt x="0" y="22052"/>
                    <a:pt x="22079" y="0"/>
                    <a:pt x="49311" y="0"/>
                  </a:cubicBezTo>
                  <a:cubicBezTo>
                    <a:pt x="76543" y="0"/>
                    <a:pt x="98622" y="22052"/>
                    <a:pt x="98622" y="49250"/>
                  </a:cubicBezTo>
                  <a:lnTo>
                    <a:pt x="98622" y="610348"/>
                  </a:lnTo>
                  <a:cubicBezTo>
                    <a:pt x="98622" y="727940"/>
                    <a:pt x="194415" y="823615"/>
                    <a:pt x="312153" y="823615"/>
                  </a:cubicBezTo>
                  <a:cubicBezTo>
                    <a:pt x="429892" y="823615"/>
                    <a:pt x="525685" y="727940"/>
                    <a:pt x="525685" y="610348"/>
                  </a:cubicBezTo>
                  <a:lnTo>
                    <a:pt x="525685" y="49250"/>
                  </a:lnTo>
                  <a:cubicBezTo>
                    <a:pt x="525685" y="22052"/>
                    <a:pt x="547764" y="0"/>
                    <a:pt x="574996" y="0"/>
                  </a:cubicBezTo>
                  <a:cubicBezTo>
                    <a:pt x="602228" y="0"/>
                    <a:pt x="624307" y="22052"/>
                    <a:pt x="624307" y="49250"/>
                  </a:cubicBezTo>
                  <a:lnTo>
                    <a:pt x="624307" y="610348"/>
                  </a:lnTo>
                  <a:cubicBezTo>
                    <a:pt x="624307" y="782270"/>
                    <a:pt x="484280" y="922124"/>
                    <a:pt x="312153" y="92212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6" name="Vrije vorm 5">
              <a:extLst>
                <a:ext uri="{FF2B5EF4-FFF2-40B4-BE49-F238E27FC236}">
                  <a16:creationId xmlns:a16="http://schemas.microsoft.com/office/drawing/2014/main" id="{7642C7E5-876B-9C59-820A-0743CE058253}"/>
                </a:ext>
              </a:extLst>
            </p:cNvPr>
            <p:cNvSpPr/>
            <p:nvPr/>
          </p:nvSpPr>
          <p:spPr>
            <a:xfrm>
              <a:off x="10111117" y="2592829"/>
              <a:ext cx="1150010" cy="1148575"/>
            </a:xfrm>
            <a:custGeom>
              <a:avLst/>
              <a:gdLst>
                <a:gd name="connsiteX0" fmla="*/ 837848 w 1150010"/>
                <a:gd name="connsiteY0" fmla="*/ 1148576 h 1148575"/>
                <a:gd name="connsiteX1" fmla="*/ 49311 w 1150010"/>
                <a:gd name="connsiteY1" fmla="*/ 1148576 h 1148575"/>
                <a:gd name="connsiteX2" fmla="*/ 0 w 1150010"/>
                <a:gd name="connsiteY2" fmla="*/ 1099326 h 1148575"/>
                <a:gd name="connsiteX3" fmla="*/ 49311 w 1150010"/>
                <a:gd name="connsiteY3" fmla="*/ 1050076 h 1148575"/>
                <a:gd name="connsiteX4" fmla="*/ 837848 w 1150010"/>
                <a:gd name="connsiteY4" fmla="*/ 1050076 h 1148575"/>
                <a:gd name="connsiteX5" fmla="*/ 1051389 w 1150010"/>
                <a:gd name="connsiteY5" fmla="*/ 836800 h 1148575"/>
                <a:gd name="connsiteX6" fmla="*/ 837848 w 1150010"/>
                <a:gd name="connsiteY6" fmla="*/ 623533 h 1148575"/>
                <a:gd name="connsiteX7" fmla="*/ 312163 w 1150010"/>
                <a:gd name="connsiteY7" fmla="*/ 623533 h 1148575"/>
                <a:gd name="connsiteX8" fmla="*/ 10 w 1150010"/>
                <a:gd name="connsiteY8" fmla="*/ 311767 h 1148575"/>
                <a:gd name="connsiteX9" fmla="*/ 312163 w 1150010"/>
                <a:gd name="connsiteY9" fmla="*/ 0 h 1148575"/>
                <a:gd name="connsiteX10" fmla="*/ 1100700 w 1150010"/>
                <a:gd name="connsiteY10" fmla="*/ 0 h 1148575"/>
                <a:gd name="connsiteX11" fmla="*/ 1150010 w 1150010"/>
                <a:gd name="connsiteY11" fmla="*/ 49250 h 1148575"/>
                <a:gd name="connsiteX12" fmla="*/ 1100700 w 1150010"/>
                <a:gd name="connsiteY12" fmla="*/ 98500 h 1148575"/>
                <a:gd name="connsiteX13" fmla="*/ 312153 w 1150010"/>
                <a:gd name="connsiteY13" fmla="*/ 98500 h 1148575"/>
                <a:gd name="connsiteX14" fmla="*/ 98622 w 1150010"/>
                <a:gd name="connsiteY14" fmla="*/ 311767 h 1148575"/>
                <a:gd name="connsiteX15" fmla="*/ 312153 w 1150010"/>
                <a:gd name="connsiteY15" fmla="*/ 525043 h 1148575"/>
                <a:gd name="connsiteX16" fmla="*/ 837838 w 1150010"/>
                <a:gd name="connsiteY16" fmla="*/ 525043 h 1148575"/>
                <a:gd name="connsiteX17" fmla="*/ 1149991 w 1150010"/>
                <a:gd name="connsiteY17" fmla="*/ 836800 h 1148575"/>
                <a:gd name="connsiteX18" fmla="*/ 837848 w 1150010"/>
                <a:gd name="connsiteY18" fmla="*/ 1148576 h 114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50010" h="1148575">
                  <a:moveTo>
                    <a:pt x="837848" y="1148576"/>
                  </a:moveTo>
                  <a:lnTo>
                    <a:pt x="49311" y="1148576"/>
                  </a:lnTo>
                  <a:cubicBezTo>
                    <a:pt x="22079" y="1148576"/>
                    <a:pt x="0" y="1126534"/>
                    <a:pt x="0" y="1099326"/>
                  </a:cubicBezTo>
                  <a:cubicBezTo>
                    <a:pt x="0" y="1072118"/>
                    <a:pt x="22079" y="1050076"/>
                    <a:pt x="49311" y="1050076"/>
                  </a:cubicBezTo>
                  <a:lnTo>
                    <a:pt x="837848" y="1050076"/>
                  </a:lnTo>
                  <a:cubicBezTo>
                    <a:pt x="955596" y="1050076"/>
                    <a:pt x="1051389" y="954392"/>
                    <a:pt x="1051389" y="836800"/>
                  </a:cubicBezTo>
                  <a:cubicBezTo>
                    <a:pt x="1051389" y="719207"/>
                    <a:pt x="955596" y="623533"/>
                    <a:pt x="837848" y="623533"/>
                  </a:cubicBezTo>
                  <a:lnTo>
                    <a:pt x="312163" y="623533"/>
                  </a:lnTo>
                  <a:cubicBezTo>
                    <a:pt x="140037" y="623533"/>
                    <a:pt x="10" y="483680"/>
                    <a:pt x="10" y="311767"/>
                  </a:cubicBezTo>
                  <a:cubicBezTo>
                    <a:pt x="10" y="139854"/>
                    <a:pt x="140037" y="0"/>
                    <a:pt x="312163" y="0"/>
                  </a:cubicBezTo>
                  <a:lnTo>
                    <a:pt x="1100700" y="0"/>
                  </a:lnTo>
                  <a:cubicBezTo>
                    <a:pt x="1127932" y="0"/>
                    <a:pt x="1150010" y="22052"/>
                    <a:pt x="1150010" y="49250"/>
                  </a:cubicBezTo>
                  <a:cubicBezTo>
                    <a:pt x="1150010" y="76448"/>
                    <a:pt x="1127932" y="98500"/>
                    <a:pt x="1100700" y="98500"/>
                  </a:cubicBezTo>
                  <a:lnTo>
                    <a:pt x="312153" y="98500"/>
                  </a:lnTo>
                  <a:cubicBezTo>
                    <a:pt x="194415" y="98500"/>
                    <a:pt x="98622" y="194174"/>
                    <a:pt x="98622" y="311767"/>
                  </a:cubicBezTo>
                  <a:cubicBezTo>
                    <a:pt x="98622" y="429369"/>
                    <a:pt x="194415" y="525043"/>
                    <a:pt x="312153" y="525043"/>
                  </a:cubicBezTo>
                  <a:lnTo>
                    <a:pt x="837838" y="525043"/>
                  </a:lnTo>
                  <a:cubicBezTo>
                    <a:pt x="1009964" y="525043"/>
                    <a:pt x="1149991" y="664896"/>
                    <a:pt x="1149991" y="836800"/>
                  </a:cubicBezTo>
                  <a:cubicBezTo>
                    <a:pt x="1150001" y="1008722"/>
                    <a:pt x="1009964" y="1148576"/>
                    <a:pt x="837848" y="11485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7" name="Vrije vorm 6">
              <a:extLst>
                <a:ext uri="{FF2B5EF4-FFF2-40B4-BE49-F238E27FC236}">
                  <a16:creationId xmlns:a16="http://schemas.microsoft.com/office/drawing/2014/main" id="{D88E5A90-5F9C-C03F-3DF2-7C983634D741}"/>
                </a:ext>
              </a:extLst>
            </p:cNvPr>
            <p:cNvSpPr/>
            <p:nvPr/>
          </p:nvSpPr>
          <p:spPr>
            <a:xfrm>
              <a:off x="10373959" y="2855345"/>
              <a:ext cx="887158" cy="98499"/>
            </a:xfrm>
            <a:custGeom>
              <a:avLst/>
              <a:gdLst>
                <a:gd name="connsiteX0" fmla="*/ 837848 w 887158"/>
                <a:gd name="connsiteY0" fmla="*/ 98500 h 98499"/>
                <a:gd name="connsiteX1" fmla="*/ 49311 w 887158"/>
                <a:gd name="connsiteY1" fmla="*/ 98500 h 98499"/>
                <a:gd name="connsiteX2" fmla="*/ 0 w 887158"/>
                <a:gd name="connsiteY2" fmla="*/ 49250 h 98499"/>
                <a:gd name="connsiteX3" fmla="*/ 49311 w 887158"/>
                <a:gd name="connsiteY3" fmla="*/ 0 h 98499"/>
                <a:gd name="connsiteX4" fmla="*/ 837848 w 887158"/>
                <a:gd name="connsiteY4" fmla="*/ 0 h 98499"/>
                <a:gd name="connsiteX5" fmla="*/ 887159 w 887158"/>
                <a:gd name="connsiteY5" fmla="*/ 49250 h 98499"/>
                <a:gd name="connsiteX6" fmla="*/ 837848 w 887158"/>
                <a:gd name="connsiteY6" fmla="*/ 98500 h 98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7158" h="98499">
                  <a:moveTo>
                    <a:pt x="837848" y="98500"/>
                  </a:moveTo>
                  <a:lnTo>
                    <a:pt x="49311" y="98500"/>
                  </a:lnTo>
                  <a:cubicBezTo>
                    <a:pt x="22079" y="98500"/>
                    <a:pt x="0" y="76448"/>
                    <a:pt x="0" y="49250"/>
                  </a:cubicBezTo>
                  <a:cubicBezTo>
                    <a:pt x="0" y="22052"/>
                    <a:pt x="22079" y="0"/>
                    <a:pt x="49311" y="0"/>
                  </a:cubicBezTo>
                  <a:lnTo>
                    <a:pt x="837848" y="0"/>
                  </a:lnTo>
                  <a:cubicBezTo>
                    <a:pt x="865080" y="0"/>
                    <a:pt x="887159" y="22052"/>
                    <a:pt x="887159" y="49250"/>
                  </a:cubicBezTo>
                  <a:cubicBezTo>
                    <a:pt x="887159" y="76448"/>
                    <a:pt x="865080" y="98500"/>
                    <a:pt x="837848" y="9850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8" name="Vrije vorm 7">
              <a:extLst>
                <a:ext uri="{FF2B5EF4-FFF2-40B4-BE49-F238E27FC236}">
                  <a16:creationId xmlns:a16="http://schemas.microsoft.com/office/drawing/2014/main" id="{4EECBDDC-3DB9-AEA6-57ED-D430957E1156}"/>
                </a:ext>
              </a:extLst>
            </p:cNvPr>
            <p:cNvSpPr/>
            <p:nvPr/>
          </p:nvSpPr>
          <p:spPr>
            <a:xfrm>
              <a:off x="10111117" y="3380388"/>
              <a:ext cx="887158" cy="98499"/>
            </a:xfrm>
            <a:custGeom>
              <a:avLst/>
              <a:gdLst>
                <a:gd name="connsiteX0" fmla="*/ 837848 w 887158"/>
                <a:gd name="connsiteY0" fmla="*/ 98500 h 98499"/>
                <a:gd name="connsiteX1" fmla="*/ 49311 w 887158"/>
                <a:gd name="connsiteY1" fmla="*/ 98500 h 98499"/>
                <a:gd name="connsiteX2" fmla="*/ 0 w 887158"/>
                <a:gd name="connsiteY2" fmla="*/ 49250 h 98499"/>
                <a:gd name="connsiteX3" fmla="*/ 49311 w 887158"/>
                <a:gd name="connsiteY3" fmla="*/ 0 h 98499"/>
                <a:gd name="connsiteX4" fmla="*/ 837848 w 887158"/>
                <a:gd name="connsiteY4" fmla="*/ 0 h 98499"/>
                <a:gd name="connsiteX5" fmla="*/ 887159 w 887158"/>
                <a:gd name="connsiteY5" fmla="*/ 49250 h 98499"/>
                <a:gd name="connsiteX6" fmla="*/ 837848 w 887158"/>
                <a:gd name="connsiteY6" fmla="*/ 98500 h 98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7158" h="98499">
                  <a:moveTo>
                    <a:pt x="837848" y="98500"/>
                  </a:moveTo>
                  <a:lnTo>
                    <a:pt x="49311" y="98500"/>
                  </a:lnTo>
                  <a:cubicBezTo>
                    <a:pt x="22079" y="98500"/>
                    <a:pt x="0" y="76457"/>
                    <a:pt x="0" y="49250"/>
                  </a:cubicBezTo>
                  <a:cubicBezTo>
                    <a:pt x="0" y="22042"/>
                    <a:pt x="22079" y="0"/>
                    <a:pt x="49311" y="0"/>
                  </a:cubicBezTo>
                  <a:lnTo>
                    <a:pt x="837848" y="0"/>
                  </a:lnTo>
                  <a:cubicBezTo>
                    <a:pt x="865080" y="0"/>
                    <a:pt x="887159" y="22042"/>
                    <a:pt x="887159" y="49250"/>
                  </a:cubicBezTo>
                  <a:cubicBezTo>
                    <a:pt x="887159" y="76457"/>
                    <a:pt x="865070" y="98500"/>
                    <a:pt x="837848" y="9850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9" name="Vrije vorm 8">
              <a:extLst>
                <a:ext uri="{FF2B5EF4-FFF2-40B4-BE49-F238E27FC236}">
                  <a16:creationId xmlns:a16="http://schemas.microsoft.com/office/drawing/2014/main" id="{740F8DAC-1425-AD86-B7F9-950EAA043570}"/>
                </a:ext>
              </a:extLst>
            </p:cNvPr>
            <p:cNvSpPr/>
            <p:nvPr/>
          </p:nvSpPr>
          <p:spPr>
            <a:xfrm>
              <a:off x="10112203" y="1016739"/>
              <a:ext cx="1149696" cy="98499"/>
            </a:xfrm>
            <a:custGeom>
              <a:avLst/>
              <a:gdLst>
                <a:gd name="connsiteX0" fmla="*/ 1100376 w 1149696"/>
                <a:gd name="connsiteY0" fmla="*/ 98500 h 98499"/>
                <a:gd name="connsiteX1" fmla="*/ 49311 w 1149696"/>
                <a:gd name="connsiteY1" fmla="*/ 98500 h 98499"/>
                <a:gd name="connsiteX2" fmla="*/ 0 w 1149696"/>
                <a:gd name="connsiteY2" fmla="*/ 49250 h 98499"/>
                <a:gd name="connsiteX3" fmla="*/ 49311 w 1149696"/>
                <a:gd name="connsiteY3" fmla="*/ 0 h 98499"/>
                <a:gd name="connsiteX4" fmla="*/ 1100385 w 1149696"/>
                <a:gd name="connsiteY4" fmla="*/ 0 h 98499"/>
                <a:gd name="connsiteX5" fmla="*/ 1149696 w 1149696"/>
                <a:gd name="connsiteY5" fmla="*/ 49250 h 98499"/>
                <a:gd name="connsiteX6" fmla="*/ 1100376 w 1149696"/>
                <a:gd name="connsiteY6" fmla="*/ 98500 h 98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49696" h="98499">
                  <a:moveTo>
                    <a:pt x="1100376" y="98500"/>
                  </a:moveTo>
                  <a:lnTo>
                    <a:pt x="49311" y="98500"/>
                  </a:lnTo>
                  <a:cubicBezTo>
                    <a:pt x="22079" y="98500"/>
                    <a:pt x="0" y="76448"/>
                    <a:pt x="0" y="49250"/>
                  </a:cubicBezTo>
                  <a:cubicBezTo>
                    <a:pt x="0" y="22052"/>
                    <a:pt x="22079" y="0"/>
                    <a:pt x="49311" y="0"/>
                  </a:cubicBezTo>
                  <a:lnTo>
                    <a:pt x="1100385" y="0"/>
                  </a:lnTo>
                  <a:cubicBezTo>
                    <a:pt x="1127617" y="0"/>
                    <a:pt x="1149696" y="22052"/>
                    <a:pt x="1149696" y="49250"/>
                  </a:cubicBezTo>
                  <a:cubicBezTo>
                    <a:pt x="1149696" y="76448"/>
                    <a:pt x="1127608" y="98500"/>
                    <a:pt x="1100376" y="9850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0" name="Vrije vorm 9">
              <a:extLst>
                <a:ext uri="{FF2B5EF4-FFF2-40B4-BE49-F238E27FC236}">
                  <a16:creationId xmlns:a16="http://schemas.microsoft.com/office/drawing/2014/main" id="{2972DB0B-C7B4-0219-0BCD-CC5F8B3474A1}"/>
                </a:ext>
              </a:extLst>
            </p:cNvPr>
            <p:cNvSpPr/>
            <p:nvPr/>
          </p:nvSpPr>
          <p:spPr>
            <a:xfrm>
              <a:off x="9989244" y="754223"/>
              <a:ext cx="1394440" cy="98499"/>
            </a:xfrm>
            <a:custGeom>
              <a:avLst/>
              <a:gdLst>
                <a:gd name="connsiteX0" fmla="*/ 1345130 w 1394440"/>
                <a:gd name="connsiteY0" fmla="*/ 98500 h 98499"/>
                <a:gd name="connsiteX1" fmla="*/ 49311 w 1394440"/>
                <a:gd name="connsiteY1" fmla="*/ 98500 h 98499"/>
                <a:gd name="connsiteX2" fmla="*/ 0 w 1394440"/>
                <a:gd name="connsiteY2" fmla="*/ 49250 h 98499"/>
                <a:gd name="connsiteX3" fmla="*/ 49311 w 1394440"/>
                <a:gd name="connsiteY3" fmla="*/ 0 h 98499"/>
                <a:gd name="connsiteX4" fmla="*/ 1345130 w 1394440"/>
                <a:gd name="connsiteY4" fmla="*/ 0 h 98499"/>
                <a:gd name="connsiteX5" fmla="*/ 1394441 w 1394440"/>
                <a:gd name="connsiteY5" fmla="*/ 49250 h 98499"/>
                <a:gd name="connsiteX6" fmla="*/ 1345130 w 1394440"/>
                <a:gd name="connsiteY6" fmla="*/ 98500 h 98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94440" h="98499">
                  <a:moveTo>
                    <a:pt x="1345130" y="98500"/>
                  </a:moveTo>
                  <a:lnTo>
                    <a:pt x="49311" y="98500"/>
                  </a:lnTo>
                  <a:cubicBezTo>
                    <a:pt x="22079" y="98500"/>
                    <a:pt x="0" y="76448"/>
                    <a:pt x="0" y="49250"/>
                  </a:cubicBezTo>
                  <a:cubicBezTo>
                    <a:pt x="0" y="22052"/>
                    <a:pt x="22079" y="0"/>
                    <a:pt x="49311" y="0"/>
                  </a:cubicBezTo>
                  <a:lnTo>
                    <a:pt x="1345130" y="0"/>
                  </a:lnTo>
                  <a:cubicBezTo>
                    <a:pt x="1372362" y="0"/>
                    <a:pt x="1394441" y="22052"/>
                    <a:pt x="1394441" y="49250"/>
                  </a:cubicBezTo>
                  <a:cubicBezTo>
                    <a:pt x="1394441" y="76448"/>
                    <a:pt x="1372362" y="98500"/>
                    <a:pt x="1345130" y="9850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1" name="Vrije vorm 10">
              <a:extLst>
                <a:ext uri="{FF2B5EF4-FFF2-40B4-BE49-F238E27FC236}">
                  <a16:creationId xmlns:a16="http://schemas.microsoft.com/office/drawing/2014/main" id="{7C3A1ADC-24F8-3C11-6A31-C445D25C3188}"/>
                </a:ext>
              </a:extLst>
            </p:cNvPr>
            <p:cNvSpPr/>
            <p:nvPr/>
          </p:nvSpPr>
          <p:spPr>
            <a:xfrm>
              <a:off x="10112431" y="5255116"/>
              <a:ext cx="1147133" cy="98499"/>
            </a:xfrm>
            <a:custGeom>
              <a:avLst/>
              <a:gdLst>
                <a:gd name="connsiteX0" fmla="*/ 1097823 w 1147133"/>
                <a:gd name="connsiteY0" fmla="*/ 98499 h 98499"/>
                <a:gd name="connsiteX1" fmla="*/ 49311 w 1147133"/>
                <a:gd name="connsiteY1" fmla="*/ 98499 h 98499"/>
                <a:gd name="connsiteX2" fmla="*/ 0 w 1147133"/>
                <a:gd name="connsiteY2" fmla="*/ 49250 h 98499"/>
                <a:gd name="connsiteX3" fmla="*/ 49311 w 1147133"/>
                <a:gd name="connsiteY3" fmla="*/ 0 h 98499"/>
                <a:gd name="connsiteX4" fmla="*/ 1097823 w 1147133"/>
                <a:gd name="connsiteY4" fmla="*/ 0 h 98499"/>
                <a:gd name="connsiteX5" fmla="*/ 1147134 w 1147133"/>
                <a:gd name="connsiteY5" fmla="*/ 49250 h 98499"/>
                <a:gd name="connsiteX6" fmla="*/ 1097823 w 1147133"/>
                <a:gd name="connsiteY6" fmla="*/ 98499 h 98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47133" h="98499">
                  <a:moveTo>
                    <a:pt x="1097823" y="98499"/>
                  </a:moveTo>
                  <a:lnTo>
                    <a:pt x="49311" y="98499"/>
                  </a:lnTo>
                  <a:cubicBezTo>
                    <a:pt x="22079" y="98499"/>
                    <a:pt x="0" y="76457"/>
                    <a:pt x="0" y="49250"/>
                  </a:cubicBezTo>
                  <a:cubicBezTo>
                    <a:pt x="0" y="22042"/>
                    <a:pt x="22079" y="0"/>
                    <a:pt x="49311" y="0"/>
                  </a:cubicBezTo>
                  <a:lnTo>
                    <a:pt x="1097823" y="0"/>
                  </a:lnTo>
                  <a:cubicBezTo>
                    <a:pt x="1125055" y="0"/>
                    <a:pt x="1147134" y="22042"/>
                    <a:pt x="1147134" y="49250"/>
                  </a:cubicBezTo>
                  <a:cubicBezTo>
                    <a:pt x="1147134" y="76457"/>
                    <a:pt x="1125055" y="98499"/>
                    <a:pt x="1097823" y="9849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2" name="Vrije vorm 11">
              <a:extLst>
                <a:ext uri="{FF2B5EF4-FFF2-40B4-BE49-F238E27FC236}">
                  <a16:creationId xmlns:a16="http://schemas.microsoft.com/office/drawing/2014/main" id="{AB9AF80A-23FF-819C-B11D-427CBB89491D}"/>
                </a:ext>
              </a:extLst>
            </p:cNvPr>
            <p:cNvSpPr/>
            <p:nvPr/>
          </p:nvSpPr>
          <p:spPr>
            <a:xfrm>
              <a:off x="9989244" y="5517632"/>
              <a:ext cx="1394440" cy="98499"/>
            </a:xfrm>
            <a:custGeom>
              <a:avLst/>
              <a:gdLst>
                <a:gd name="connsiteX0" fmla="*/ 1345130 w 1394440"/>
                <a:gd name="connsiteY0" fmla="*/ 98500 h 98499"/>
                <a:gd name="connsiteX1" fmla="*/ 49311 w 1394440"/>
                <a:gd name="connsiteY1" fmla="*/ 98500 h 98499"/>
                <a:gd name="connsiteX2" fmla="*/ 0 w 1394440"/>
                <a:gd name="connsiteY2" fmla="*/ 49250 h 98499"/>
                <a:gd name="connsiteX3" fmla="*/ 49311 w 1394440"/>
                <a:gd name="connsiteY3" fmla="*/ 0 h 98499"/>
                <a:gd name="connsiteX4" fmla="*/ 1345130 w 1394440"/>
                <a:gd name="connsiteY4" fmla="*/ 0 h 98499"/>
                <a:gd name="connsiteX5" fmla="*/ 1394441 w 1394440"/>
                <a:gd name="connsiteY5" fmla="*/ 49250 h 98499"/>
                <a:gd name="connsiteX6" fmla="*/ 1345130 w 1394440"/>
                <a:gd name="connsiteY6" fmla="*/ 98500 h 98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94440" h="98499">
                  <a:moveTo>
                    <a:pt x="1345130" y="98500"/>
                  </a:moveTo>
                  <a:lnTo>
                    <a:pt x="49311" y="98500"/>
                  </a:lnTo>
                  <a:cubicBezTo>
                    <a:pt x="22079" y="98500"/>
                    <a:pt x="0" y="76457"/>
                    <a:pt x="0" y="49250"/>
                  </a:cubicBezTo>
                  <a:cubicBezTo>
                    <a:pt x="0" y="22042"/>
                    <a:pt x="22079" y="0"/>
                    <a:pt x="49311" y="0"/>
                  </a:cubicBezTo>
                  <a:lnTo>
                    <a:pt x="1345130" y="0"/>
                  </a:lnTo>
                  <a:cubicBezTo>
                    <a:pt x="1372362" y="0"/>
                    <a:pt x="1394441" y="22042"/>
                    <a:pt x="1394441" y="49250"/>
                  </a:cubicBezTo>
                  <a:cubicBezTo>
                    <a:pt x="1394441" y="76457"/>
                    <a:pt x="1372362" y="98500"/>
                    <a:pt x="1345130" y="9850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3" name="Vrije vorm 12">
              <a:extLst>
                <a:ext uri="{FF2B5EF4-FFF2-40B4-BE49-F238E27FC236}">
                  <a16:creationId xmlns:a16="http://schemas.microsoft.com/office/drawing/2014/main" id="{25024D77-45AE-EF53-C66D-F78CF7EED599}"/>
                </a:ext>
              </a:extLst>
            </p:cNvPr>
            <p:cNvSpPr/>
            <p:nvPr/>
          </p:nvSpPr>
          <p:spPr>
            <a:xfrm>
              <a:off x="10347975" y="4147466"/>
              <a:ext cx="640594" cy="671403"/>
            </a:xfrm>
            <a:custGeom>
              <a:avLst/>
              <a:gdLst>
                <a:gd name="connsiteX0" fmla="*/ 591274 w 640594"/>
                <a:gd name="connsiteY0" fmla="*/ 671403 h 671403"/>
                <a:gd name="connsiteX1" fmla="*/ 320335 w 640594"/>
                <a:gd name="connsiteY1" fmla="*/ 671403 h 671403"/>
                <a:gd name="connsiteX2" fmla="*/ 162 w 640594"/>
                <a:gd name="connsiteY2" fmla="*/ 358020 h 671403"/>
                <a:gd name="connsiteX3" fmla="*/ 29 w 640594"/>
                <a:gd name="connsiteY3" fmla="*/ 357515 h 671403"/>
                <a:gd name="connsiteX4" fmla="*/ 0 w 640594"/>
                <a:gd name="connsiteY4" fmla="*/ 350656 h 671403"/>
                <a:gd name="connsiteX5" fmla="*/ 350006 w 640594"/>
                <a:gd name="connsiteY5" fmla="*/ 0 h 671403"/>
                <a:gd name="connsiteX6" fmla="*/ 536105 w 640594"/>
                <a:gd name="connsiteY6" fmla="*/ 51305 h 671403"/>
                <a:gd name="connsiteX7" fmla="*/ 550774 w 640594"/>
                <a:gd name="connsiteY7" fmla="*/ 119391 h 671403"/>
                <a:gd name="connsiteX8" fmla="*/ 482603 w 640594"/>
                <a:gd name="connsiteY8" fmla="*/ 134041 h 671403"/>
                <a:gd name="connsiteX9" fmla="*/ 350158 w 640594"/>
                <a:gd name="connsiteY9" fmla="*/ 98500 h 671403"/>
                <a:gd name="connsiteX10" fmla="*/ 98669 w 640594"/>
                <a:gd name="connsiteY10" fmla="*/ 348383 h 671403"/>
                <a:gd name="connsiteX11" fmla="*/ 98717 w 640594"/>
                <a:gd name="connsiteY11" fmla="*/ 351570 h 671403"/>
                <a:gd name="connsiteX12" fmla="*/ 320345 w 640594"/>
                <a:gd name="connsiteY12" fmla="*/ 572923 h 671403"/>
                <a:gd name="connsiteX13" fmla="*/ 591283 w 640594"/>
                <a:gd name="connsiteY13" fmla="*/ 572923 h 671403"/>
                <a:gd name="connsiteX14" fmla="*/ 640594 w 640594"/>
                <a:gd name="connsiteY14" fmla="*/ 622173 h 671403"/>
                <a:gd name="connsiteX15" fmla="*/ 591274 w 640594"/>
                <a:gd name="connsiteY15" fmla="*/ 671403 h 671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40594" h="671403">
                  <a:moveTo>
                    <a:pt x="591274" y="671403"/>
                  </a:moveTo>
                  <a:lnTo>
                    <a:pt x="320335" y="671403"/>
                  </a:lnTo>
                  <a:cubicBezTo>
                    <a:pt x="145913" y="671403"/>
                    <a:pt x="3610" y="531417"/>
                    <a:pt x="162" y="358020"/>
                  </a:cubicBezTo>
                  <a:lnTo>
                    <a:pt x="29" y="357515"/>
                  </a:lnTo>
                  <a:lnTo>
                    <a:pt x="0" y="350656"/>
                  </a:lnTo>
                  <a:cubicBezTo>
                    <a:pt x="2095" y="151365"/>
                    <a:pt x="152562" y="609"/>
                    <a:pt x="350006" y="0"/>
                  </a:cubicBezTo>
                  <a:cubicBezTo>
                    <a:pt x="418786" y="0"/>
                    <a:pt x="484822" y="18218"/>
                    <a:pt x="536105" y="51305"/>
                  </a:cubicBezTo>
                  <a:cubicBezTo>
                    <a:pt x="558984" y="66069"/>
                    <a:pt x="565547" y="96549"/>
                    <a:pt x="550774" y="119391"/>
                  </a:cubicBezTo>
                  <a:cubicBezTo>
                    <a:pt x="536000" y="142232"/>
                    <a:pt x="505463" y="148787"/>
                    <a:pt x="482603" y="134041"/>
                  </a:cubicBezTo>
                  <a:cubicBezTo>
                    <a:pt x="447075" y="111124"/>
                    <a:pt x="400040" y="98500"/>
                    <a:pt x="350158" y="98500"/>
                  </a:cubicBezTo>
                  <a:cubicBezTo>
                    <a:pt x="207093" y="98947"/>
                    <a:pt x="101756" y="203811"/>
                    <a:pt x="98669" y="348383"/>
                  </a:cubicBezTo>
                  <a:lnTo>
                    <a:pt x="98717" y="351570"/>
                  </a:lnTo>
                  <a:cubicBezTo>
                    <a:pt x="98717" y="473624"/>
                    <a:pt x="198139" y="572923"/>
                    <a:pt x="320345" y="572923"/>
                  </a:cubicBezTo>
                  <a:lnTo>
                    <a:pt x="591283" y="572923"/>
                  </a:lnTo>
                  <a:cubicBezTo>
                    <a:pt x="618515" y="572923"/>
                    <a:pt x="640594" y="594965"/>
                    <a:pt x="640594" y="622173"/>
                  </a:cubicBezTo>
                  <a:cubicBezTo>
                    <a:pt x="640594" y="649380"/>
                    <a:pt x="618506" y="671403"/>
                    <a:pt x="591274" y="6714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4" name="Vrije vorm 13">
              <a:extLst>
                <a:ext uri="{FF2B5EF4-FFF2-40B4-BE49-F238E27FC236}">
                  <a16:creationId xmlns:a16="http://schemas.microsoft.com/office/drawing/2014/main" id="{607D37B3-DAB6-6EAC-D1B6-533035566555}"/>
                </a:ext>
              </a:extLst>
            </p:cNvPr>
            <p:cNvSpPr/>
            <p:nvPr/>
          </p:nvSpPr>
          <p:spPr>
            <a:xfrm>
              <a:off x="10076970" y="3876092"/>
              <a:ext cx="1182518" cy="1213389"/>
            </a:xfrm>
            <a:custGeom>
              <a:avLst/>
              <a:gdLst>
                <a:gd name="connsiteX0" fmla="*/ 1127407 w 1182518"/>
                <a:gd name="connsiteY0" fmla="*/ 1213389 h 1213389"/>
                <a:gd name="connsiteX1" fmla="*/ 591340 w 1182518"/>
                <a:gd name="connsiteY1" fmla="*/ 1213389 h 1213389"/>
                <a:gd name="connsiteX2" fmla="*/ 228 w 1182518"/>
                <a:gd name="connsiteY2" fmla="*/ 631924 h 1213389"/>
                <a:gd name="connsiteX3" fmla="*/ 19 w 1182518"/>
                <a:gd name="connsiteY3" fmla="*/ 622924 h 1213389"/>
                <a:gd name="connsiteX4" fmla="*/ 177146 w 1182518"/>
                <a:gd name="connsiteY4" fmla="*/ 183272 h 1213389"/>
                <a:gd name="connsiteX5" fmla="*/ 623344 w 1182518"/>
                <a:gd name="connsiteY5" fmla="*/ 0 h 1213389"/>
                <a:gd name="connsiteX6" fmla="*/ 1014317 w 1182518"/>
                <a:gd name="connsiteY6" fmla="*/ 137666 h 1213389"/>
                <a:gd name="connsiteX7" fmla="*/ 1021756 w 1182518"/>
                <a:gd name="connsiteY7" fmla="*/ 206912 h 1213389"/>
                <a:gd name="connsiteX8" fmla="*/ 952414 w 1182518"/>
                <a:gd name="connsiteY8" fmla="*/ 214342 h 1213389"/>
                <a:gd name="connsiteX9" fmla="*/ 623344 w 1182518"/>
                <a:gd name="connsiteY9" fmla="*/ 98490 h 1213389"/>
                <a:gd name="connsiteX10" fmla="*/ 247135 w 1182518"/>
                <a:gd name="connsiteY10" fmla="*/ 252652 h 1213389"/>
                <a:gd name="connsiteX11" fmla="*/ 98631 w 1182518"/>
                <a:gd name="connsiteY11" fmla="*/ 613744 h 1213389"/>
                <a:gd name="connsiteX12" fmla="*/ 98774 w 1182518"/>
                <a:gd name="connsiteY12" fmla="*/ 622934 h 1213389"/>
                <a:gd name="connsiteX13" fmla="*/ 591331 w 1182518"/>
                <a:gd name="connsiteY13" fmla="*/ 1114890 h 1213389"/>
                <a:gd name="connsiteX14" fmla="*/ 1083897 w 1182518"/>
                <a:gd name="connsiteY14" fmla="*/ 1114890 h 1213389"/>
                <a:gd name="connsiteX15" fmla="*/ 1083897 w 1182518"/>
                <a:gd name="connsiteY15" fmla="*/ 881978 h 1213389"/>
                <a:gd name="connsiteX16" fmla="*/ 873842 w 1182518"/>
                <a:gd name="connsiteY16" fmla="*/ 672183 h 1213389"/>
                <a:gd name="connsiteX17" fmla="*/ 591331 w 1182518"/>
                <a:gd name="connsiteY17" fmla="*/ 672183 h 1213389"/>
                <a:gd name="connsiteX18" fmla="*/ 542020 w 1182518"/>
                <a:gd name="connsiteY18" fmla="*/ 622934 h 1213389"/>
                <a:gd name="connsiteX19" fmla="*/ 591331 w 1182518"/>
                <a:gd name="connsiteY19" fmla="*/ 573684 h 1213389"/>
                <a:gd name="connsiteX20" fmla="*/ 873842 w 1182518"/>
                <a:gd name="connsiteY20" fmla="*/ 573684 h 1213389"/>
                <a:gd name="connsiteX21" fmla="*/ 1182519 w 1182518"/>
                <a:gd name="connsiteY21" fmla="*/ 881968 h 1213389"/>
                <a:gd name="connsiteX22" fmla="*/ 1182519 w 1182518"/>
                <a:gd name="connsiteY22" fmla="*/ 1158327 h 1213389"/>
                <a:gd name="connsiteX23" fmla="*/ 1127407 w 1182518"/>
                <a:gd name="connsiteY23" fmla="*/ 1213389 h 1213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82518" h="1213389">
                  <a:moveTo>
                    <a:pt x="1127407" y="1213389"/>
                  </a:moveTo>
                  <a:lnTo>
                    <a:pt x="591340" y="1213389"/>
                  </a:lnTo>
                  <a:cubicBezTo>
                    <a:pt x="268367" y="1213389"/>
                    <a:pt x="5057" y="953365"/>
                    <a:pt x="228" y="631924"/>
                  </a:cubicBezTo>
                  <a:lnTo>
                    <a:pt x="19" y="622924"/>
                  </a:lnTo>
                  <a:cubicBezTo>
                    <a:pt x="-1248" y="455625"/>
                    <a:pt x="61655" y="299485"/>
                    <a:pt x="177146" y="183272"/>
                  </a:cubicBezTo>
                  <a:cubicBezTo>
                    <a:pt x="294589" y="65089"/>
                    <a:pt x="453047" y="0"/>
                    <a:pt x="623344" y="0"/>
                  </a:cubicBezTo>
                  <a:cubicBezTo>
                    <a:pt x="765229" y="0"/>
                    <a:pt x="904084" y="48888"/>
                    <a:pt x="1014317" y="137666"/>
                  </a:cubicBezTo>
                  <a:cubicBezTo>
                    <a:pt x="1035520" y="154742"/>
                    <a:pt x="1038844" y="185745"/>
                    <a:pt x="1021756" y="206912"/>
                  </a:cubicBezTo>
                  <a:cubicBezTo>
                    <a:pt x="1004668" y="228079"/>
                    <a:pt x="973626" y="231418"/>
                    <a:pt x="952414" y="214342"/>
                  </a:cubicBezTo>
                  <a:cubicBezTo>
                    <a:pt x="858307" y="138550"/>
                    <a:pt x="744512" y="98490"/>
                    <a:pt x="623344" y="98490"/>
                  </a:cubicBezTo>
                  <a:cubicBezTo>
                    <a:pt x="479526" y="98490"/>
                    <a:pt x="345929" y="153239"/>
                    <a:pt x="247135" y="252652"/>
                  </a:cubicBezTo>
                  <a:cubicBezTo>
                    <a:pt x="152238" y="348145"/>
                    <a:pt x="99688" y="476088"/>
                    <a:pt x="98631" y="613744"/>
                  </a:cubicBezTo>
                  <a:lnTo>
                    <a:pt x="98774" y="622934"/>
                  </a:lnTo>
                  <a:cubicBezTo>
                    <a:pt x="98774" y="894203"/>
                    <a:pt x="319735" y="1114890"/>
                    <a:pt x="591331" y="1114890"/>
                  </a:cubicBezTo>
                  <a:lnTo>
                    <a:pt x="1083897" y="1114890"/>
                  </a:lnTo>
                  <a:lnTo>
                    <a:pt x="1083897" y="881978"/>
                  </a:lnTo>
                  <a:cubicBezTo>
                    <a:pt x="1083897" y="766298"/>
                    <a:pt x="989666" y="672183"/>
                    <a:pt x="873842" y="672183"/>
                  </a:cubicBezTo>
                  <a:lnTo>
                    <a:pt x="591331" y="672183"/>
                  </a:lnTo>
                  <a:cubicBezTo>
                    <a:pt x="564099" y="672183"/>
                    <a:pt x="542020" y="650141"/>
                    <a:pt x="542020" y="622934"/>
                  </a:cubicBezTo>
                  <a:cubicBezTo>
                    <a:pt x="542020" y="595726"/>
                    <a:pt x="564099" y="573684"/>
                    <a:pt x="591331" y="573684"/>
                  </a:cubicBezTo>
                  <a:lnTo>
                    <a:pt x="873842" y="573684"/>
                  </a:lnTo>
                  <a:cubicBezTo>
                    <a:pt x="1044045" y="573684"/>
                    <a:pt x="1182519" y="711977"/>
                    <a:pt x="1182519" y="881968"/>
                  </a:cubicBezTo>
                  <a:lnTo>
                    <a:pt x="1182519" y="1158327"/>
                  </a:lnTo>
                  <a:cubicBezTo>
                    <a:pt x="1182529" y="1188693"/>
                    <a:pt x="1157792" y="1213389"/>
                    <a:pt x="1127407" y="121338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</p:grpSp>
      <p:grpSp>
        <p:nvGrpSpPr>
          <p:cNvPr id="15" name="Groep 14">
            <a:extLst>
              <a:ext uri="{FF2B5EF4-FFF2-40B4-BE49-F238E27FC236}">
                <a16:creationId xmlns:a16="http://schemas.microsoft.com/office/drawing/2014/main" id="{5DA790BD-5D3E-CAFC-BDED-097454B98003}"/>
              </a:ext>
            </a:extLst>
          </p:cNvPr>
          <p:cNvGrpSpPr/>
          <p:nvPr userDrawn="1"/>
        </p:nvGrpSpPr>
        <p:grpSpPr>
          <a:xfrm>
            <a:off x="10260000" y="-1501568"/>
            <a:ext cx="2978264" cy="10384130"/>
            <a:chOff x="9989244" y="754223"/>
            <a:chExt cx="1394440" cy="4861908"/>
          </a:xfrm>
          <a:gradFill>
            <a:gsLst>
              <a:gs pos="100000">
                <a:schemeClr val="bg1">
                  <a:alpha val="10000"/>
                </a:schemeClr>
              </a:gs>
              <a:gs pos="0">
                <a:schemeClr val="bg1">
                  <a:alpha val="40000"/>
                </a:schemeClr>
              </a:gs>
            </a:gsLst>
            <a:lin ang="0" scaled="0"/>
          </a:gradFill>
        </p:grpSpPr>
        <p:sp>
          <p:nvSpPr>
            <p:cNvPr id="16" name="Vrije vorm 15">
              <a:extLst>
                <a:ext uri="{FF2B5EF4-FFF2-40B4-BE49-F238E27FC236}">
                  <a16:creationId xmlns:a16="http://schemas.microsoft.com/office/drawing/2014/main" id="{D50ADA8D-1838-26F5-8F1E-49BB25662B84}"/>
                </a:ext>
              </a:extLst>
            </p:cNvPr>
            <p:cNvSpPr/>
            <p:nvPr/>
          </p:nvSpPr>
          <p:spPr>
            <a:xfrm>
              <a:off x="10111117" y="1272226"/>
              <a:ext cx="1150010" cy="1184640"/>
            </a:xfrm>
            <a:custGeom>
              <a:avLst/>
              <a:gdLst>
                <a:gd name="connsiteX0" fmla="*/ 574996 w 1150010"/>
                <a:gd name="connsiteY0" fmla="*/ 1184640 h 1184640"/>
                <a:gd name="connsiteX1" fmla="*/ 0 w 1150010"/>
                <a:gd name="connsiteY1" fmla="*/ 610357 h 1184640"/>
                <a:gd name="connsiteX2" fmla="*/ 0 w 1150010"/>
                <a:gd name="connsiteY2" fmla="*/ 49250 h 1184640"/>
                <a:gd name="connsiteX3" fmla="*/ 49311 w 1150010"/>
                <a:gd name="connsiteY3" fmla="*/ 0 h 1184640"/>
                <a:gd name="connsiteX4" fmla="*/ 98622 w 1150010"/>
                <a:gd name="connsiteY4" fmla="*/ 49250 h 1184640"/>
                <a:gd name="connsiteX5" fmla="*/ 98622 w 1150010"/>
                <a:gd name="connsiteY5" fmla="*/ 610348 h 1184640"/>
                <a:gd name="connsiteX6" fmla="*/ 575005 w 1150010"/>
                <a:gd name="connsiteY6" fmla="*/ 1086141 h 1184640"/>
                <a:gd name="connsiteX7" fmla="*/ 1051389 w 1150010"/>
                <a:gd name="connsiteY7" fmla="*/ 610348 h 1184640"/>
                <a:gd name="connsiteX8" fmla="*/ 1051389 w 1150010"/>
                <a:gd name="connsiteY8" fmla="*/ 49250 h 1184640"/>
                <a:gd name="connsiteX9" fmla="*/ 1100700 w 1150010"/>
                <a:gd name="connsiteY9" fmla="*/ 0 h 1184640"/>
                <a:gd name="connsiteX10" fmla="*/ 1150010 w 1150010"/>
                <a:gd name="connsiteY10" fmla="*/ 49250 h 1184640"/>
                <a:gd name="connsiteX11" fmla="*/ 1150010 w 1150010"/>
                <a:gd name="connsiteY11" fmla="*/ 610348 h 1184640"/>
                <a:gd name="connsiteX12" fmla="*/ 574996 w 1150010"/>
                <a:gd name="connsiteY12" fmla="*/ 1184640 h 1184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50010" h="1184640">
                  <a:moveTo>
                    <a:pt x="574996" y="1184640"/>
                  </a:moveTo>
                  <a:cubicBezTo>
                    <a:pt x="257937" y="1184640"/>
                    <a:pt x="0" y="927014"/>
                    <a:pt x="0" y="610357"/>
                  </a:cubicBezTo>
                  <a:lnTo>
                    <a:pt x="0" y="49250"/>
                  </a:lnTo>
                  <a:cubicBezTo>
                    <a:pt x="0" y="22052"/>
                    <a:pt x="22079" y="0"/>
                    <a:pt x="49311" y="0"/>
                  </a:cubicBezTo>
                  <a:cubicBezTo>
                    <a:pt x="76543" y="0"/>
                    <a:pt x="98622" y="22052"/>
                    <a:pt x="98622" y="49250"/>
                  </a:cubicBezTo>
                  <a:lnTo>
                    <a:pt x="98622" y="610348"/>
                  </a:lnTo>
                  <a:cubicBezTo>
                    <a:pt x="98622" y="872703"/>
                    <a:pt x="312325" y="1086141"/>
                    <a:pt x="575005" y="1086141"/>
                  </a:cubicBezTo>
                  <a:cubicBezTo>
                    <a:pt x="837686" y="1086141"/>
                    <a:pt x="1051389" y="872703"/>
                    <a:pt x="1051389" y="610348"/>
                  </a:cubicBezTo>
                  <a:lnTo>
                    <a:pt x="1051389" y="49250"/>
                  </a:lnTo>
                  <a:cubicBezTo>
                    <a:pt x="1051389" y="22052"/>
                    <a:pt x="1073468" y="0"/>
                    <a:pt x="1100700" y="0"/>
                  </a:cubicBezTo>
                  <a:cubicBezTo>
                    <a:pt x="1127932" y="0"/>
                    <a:pt x="1150010" y="22052"/>
                    <a:pt x="1150010" y="49250"/>
                  </a:cubicBezTo>
                  <a:lnTo>
                    <a:pt x="1150010" y="610348"/>
                  </a:lnTo>
                  <a:cubicBezTo>
                    <a:pt x="1150001" y="927023"/>
                    <a:pt x="892054" y="1184640"/>
                    <a:pt x="574996" y="118464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7" name="Vrije vorm 16">
              <a:extLst>
                <a:ext uri="{FF2B5EF4-FFF2-40B4-BE49-F238E27FC236}">
                  <a16:creationId xmlns:a16="http://schemas.microsoft.com/office/drawing/2014/main" id="{78BB2077-9483-C675-23EC-EA414C7ACC01}"/>
                </a:ext>
              </a:extLst>
            </p:cNvPr>
            <p:cNvSpPr/>
            <p:nvPr/>
          </p:nvSpPr>
          <p:spPr>
            <a:xfrm>
              <a:off x="10636801" y="1272226"/>
              <a:ext cx="98621" cy="659607"/>
            </a:xfrm>
            <a:custGeom>
              <a:avLst/>
              <a:gdLst>
                <a:gd name="connsiteX0" fmla="*/ 49311 w 98621"/>
                <a:gd name="connsiteY0" fmla="*/ 659607 h 659607"/>
                <a:gd name="connsiteX1" fmla="*/ 0 w 98621"/>
                <a:gd name="connsiteY1" fmla="*/ 610357 h 659607"/>
                <a:gd name="connsiteX2" fmla="*/ 0 w 98621"/>
                <a:gd name="connsiteY2" fmla="*/ 49250 h 659607"/>
                <a:gd name="connsiteX3" fmla="*/ 49311 w 98621"/>
                <a:gd name="connsiteY3" fmla="*/ 0 h 659607"/>
                <a:gd name="connsiteX4" fmla="*/ 98622 w 98621"/>
                <a:gd name="connsiteY4" fmla="*/ 49250 h 659607"/>
                <a:gd name="connsiteX5" fmla="*/ 98622 w 98621"/>
                <a:gd name="connsiteY5" fmla="*/ 610348 h 659607"/>
                <a:gd name="connsiteX6" fmla="*/ 49311 w 98621"/>
                <a:gd name="connsiteY6" fmla="*/ 659607 h 659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621" h="659607">
                  <a:moveTo>
                    <a:pt x="49311" y="659607"/>
                  </a:moveTo>
                  <a:cubicBezTo>
                    <a:pt x="22079" y="659607"/>
                    <a:pt x="0" y="637556"/>
                    <a:pt x="0" y="610357"/>
                  </a:cubicBezTo>
                  <a:lnTo>
                    <a:pt x="0" y="49250"/>
                  </a:lnTo>
                  <a:cubicBezTo>
                    <a:pt x="0" y="22052"/>
                    <a:pt x="22079" y="0"/>
                    <a:pt x="49311" y="0"/>
                  </a:cubicBezTo>
                  <a:cubicBezTo>
                    <a:pt x="76543" y="0"/>
                    <a:pt x="98622" y="22052"/>
                    <a:pt x="98622" y="49250"/>
                  </a:cubicBezTo>
                  <a:lnTo>
                    <a:pt x="98622" y="610348"/>
                  </a:lnTo>
                  <a:cubicBezTo>
                    <a:pt x="98622" y="637556"/>
                    <a:pt x="76543" y="659607"/>
                    <a:pt x="49311" y="65960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8" name="Vrije vorm 17">
              <a:extLst>
                <a:ext uri="{FF2B5EF4-FFF2-40B4-BE49-F238E27FC236}">
                  <a16:creationId xmlns:a16="http://schemas.microsoft.com/office/drawing/2014/main" id="{508E84C5-F0E4-3CD0-03E6-0C238754CA2C}"/>
                </a:ext>
              </a:extLst>
            </p:cNvPr>
            <p:cNvSpPr/>
            <p:nvPr/>
          </p:nvSpPr>
          <p:spPr>
            <a:xfrm>
              <a:off x="10373959" y="1272226"/>
              <a:ext cx="624306" cy="922123"/>
            </a:xfrm>
            <a:custGeom>
              <a:avLst/>
              <a:gdLst>
                <a:gd name="connsiteX0" fmla="*/ 312153 w 624306"/>
                <a:gd name="connsiteY0" fmla="*/ 922124 h 922123"/>
                <a:gd name="connsiteX1" fmla="*/ 0 w 624306"/>
                <a:gd name="connsiteY1" fmla="*/ 610357 h 922123"/>
                <a:gd name="connsiteX2" fmla="*/ 0 w 624306"/>
                <a:gd name="connsiteY2" fmla="*/ 49250 h 922123"/>
                <a:gd name="connsiteX3" fmla="*/ 49311 w 624306"/>
                <a:gd name="connsiteY3" fmla="*/ 0 h 922123"/>
                <a:gd name="connsiteX4" fmla="*/ 98622 w 624306"/>
                <a:gd name="connsiteY4" fmla="*/ 49250 h 922123"/>
                <a:gd name="connsiteX5" fmla="*/ 98622 w 624306"/>
                <a:gd name="connsiteY5" fmla="*/ 610348 h 922123"/>
                <a:gd name="connsiteX6" fmla="*/ 312153 w 624306"/>
                <a:gd name="connsiteY6" fmla="*/ 823615 h 922123"/>
                <a:gd name="connsiteX7" fmla="*/ 525685 w 624306"/>
                <a:gd name="connsiteY7" fmla="*/ 610348 h 922123"/>
                <a:gd name="connsiteX8" fmla="*/ 525685 w 624306"/>
                <a:gd name="connsiteY8" fmla="*/ 49250 h 922123"/>
                <a:gd name="connsiteX9" fmla="*/ 574996 w 624306"/>
                <a:gd name="connsiteY9" fmla="*/ 0 h 922123"/>
                <a:gd name="connsiteX10" fmla="*/ 624307 w 624306"/>
                <a:gd name="connsiteY10" fmla="*/ 49250 h 922123"/>
                <a:gd name="connsiteX11" fmla="*/ 624307 w 624306"/>
                <a:gd name="connsiteY11" fmla="*/ 610348 h 922123"/>
                <a:gd name="connsiteX12" fmla="*/ 312153 w 624306"/>
                <a:gd name="connsiteY12" fmla="*/ 922124 h 922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24306" h="922123">
                  <a:moveTo>
                    <a:pt x="312153" y="922124"/>
                  </a:moveTo>
                  <a:cubicBezTo>
                    <a:pt x="140027" y="922124"/>
                    <a:pt x="0" y="782270"/>
                    <a:pt x="0" y="610357"/>
                  </a:cubicBezTo>
                  <a:lnTo>
                    <a:pt x="0" y="49250"/>
                  </a:lnTo>
                  <a:cubicBezTo>
                    <a:pt x="0" y="22052"/>
                    <a:pt x="22079" y="0"/>
                    <a:pt x="49311" y="0"/>
                  </a:cubicBezTo>
                  <a:cubicBezTo>
                    <a:pt x="76543" y="0"/>
                    <a:pt x="98622" y="22052"/>
                    <a:pt x="98622" y="49250"/>
                  </a:cubicBezTo>
                  <a:lnTo>
                    <a:pt x="98622" y="610348"/>
                  </a:lnTo>
                  <a:cubicBezTo>
                    <a:pt x="98622" y="727940"/>
                    <a:pt x="194415" y="823615"/>
                    <a:pt x="312153" y="823615"/>
                  </a:cubicBezTo>
                  <a:cubicBezTo>
                    <a:pt x="429892" y="823615"/>
                    <a:pt x="525685" y="727940"/>
                    <a:pt x="525685" y="610348"/>
                  </a:cubicBezTo>
                  <a:lnTo>
                    <a:pt x="525685" y="49250"/>
                  </a:lnTo>
                  <a:cubicBezTo>
                    <a:pt x="525685" y="22052"/>
                    <a:pt x="547764" y="0"/>
                    <a:pt x="574996" y="0"/>
                  </a:cubicBezTo>
                  <a:cubicBezTo>
                    <a:pt x="602228" y="0"/>
                    <a:pt x="624307" y="22052"/>
                    <a:pt x="624307" y="49250"/>
                  </a:cubicBezTo>
                  <a:lnTo>
                    <a:pt x="624307" y="610348"/>
                  </a:lnTo>
                  <a:cubicBezTo>
                    <a:pt x="624307" y="782270"/>
                    <a:pt x="484280" y="922124"/>
                    <a:pt x="312153" y="92212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9" name="Vrije vorm 18">
              <a:extLst>
                <a:ext uri="{FF2B5EF4-FFF2-40B4-BE49-F238E27FC236}">
                  <a16:creationId xmlns:a16="http://schemas.microsoft.com/office/drawing/2014/main" id="{13757A30-46C9-A25C-B21D-3A4B4CFC4019}"/>
                </a:ext>
              </a:extLst>
            </p:cNvPr>
            <p:cNvSpPr/>
            <p:nvPr/>
          </p:nvSpPr>
          <p:spPr>
            <a:xfrm>
              <a:off x="10111117" y="2592829"/>
              <a:ext cx="1150010" cy="1148575"/>
            </a:xfrm>
            <a:custGeom>
              <a:avLst/>
              <a:gdLst>
                <a:gd name="connsiteX0" fmla="*/ 837848 w 1150010"/>
                <a:gd name="connsiteY0" fmla="*/ 1148576 h 1148575"/>
                <a:gd name="connsiteX1" fmla="*/ 49311 w 1150010"/>
                <a:gd name="connsiteY1" fmla="*/ 1148576 h 1148575"/>
                <a:gd name="connsiteX2" fmla="*/ 0 w 1150010"/>
                <a:gd name="connsiteY2" fmla="*/ 1099326 h 1148575"/>
                <a:gd name="connsiteX3" fmla="*/ 49311 w 1150010"/>
                <a:gd name="connsiteY3" fmla="*/ 1050076 h 1148575"/>
                <a:gd name="connsiteX4" fmla="*/ 837848 w 1150010"/>
                <a:gd name="connsiteY4" fmla="*/ 1050076 h 1148575"/>
                <a:gd name="connsiteX5" fmla="*/ 1051389 w 1150010"/>
                <a:gd name="connsiteY5" fmla="*/ 836800 h 1148575"/>
                <a:gd name="connsiteX6" fmla="*/ 837848 w 1150010"/>
                <a:gd name="connsiteY6" fmla="*/ 623533 h 1148575"/>
                <a:gd name="connsiteX7" fmla="*/ 312163 w 1150010"/>
                <a:gd name="connsiteY7" fmla="*/ 623533 h 1148575"/>
                <a:gd name="connsiteX8" fmla="*/ 10 w 1150010"/>
                <a:gd name="connsiteY8" fmla="*/ 311767 h 1148575"/>
                <a:gd name="connsiteX9" fmla="*/ 312163 w 1150010"/>
                <a:gd name="connsiteY9" fmla="*/ 0 h 1148575"/>
                <a:gd name="connsiteX10" fmla="*/ 1100700 w 1150010"/>
                <a:gd name="connsiteY10" fmla="*/ 0 h 1148575"/>
                <a:gd name="connsiteX11" fmla="*/ 1150010 w 1150010"/>
                <a:gd name="connsiteY11" fmla="*/ 49250 h 1148575"/>
                <a:gd name="connsiteX12" fmla="*/ 1100700 w 1150010"/>
                <a:gd name="connsiteY12" fmla="*/ 98500 h 1148575"/>
                <a:gd name="connsiteX13" fmla="*/ 312153 w 1150010"/>
                <a:gd name="connsiteY13" fmla="*/ 98500 h 1148575"/>
                <a:gd name="connsiteX14" fmla="*/ 98622 w 1150010"/>
                <a:gd name="connsiteY14" fmla="*/ 311767 h 1148575"/>
                <a:gd name="connsiteX15" fmla="*/ 312153 w 1150010"/>
                <a:gd name="connsiteY15" fmla="*/ 525043 h 1148575"/>
                <a:gd name="connsiteX16" fmla="*/ 837838 w 1150010"/>
                <a:gd name="connsiteY16" fmla="*/ 525043 h 1148575"/>
                <a:gd name="connsiteX17" fmla="*/ 1149991 w 1150010"/>
                <a:gd name="connsiteY17" fmla="*/ 836800 h 1148575"/>
                <a:gd name="connsiteX18" fmla="*/ 837848 w 1150010"/>
                <a:gd name="connsiteY18" fmla="*/ 1148576 h 114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50010" h="1148575">
                  <a:moveTo>
                    <a:pt x="837848" y="1148576"/>
                  </a:moveTo>
                  <a:lnTo>
                    <a:pt x="49311" y="1148576"/>
                  </a:lnTo>
                  <a:cubicBezTo>
                    <a:pt x="22079" y="1148576"/>
                    <a:pt x="0" y="1126534"/>
                    <a:pt x="0" y="1099326"/>
                  </a:cubicBezTo>
                  <a:cubicBezTo>
                    <a:pt x="0" y="1072118"/>
                    <a:pt x="22079" y="1050076"/>
                    <a:pt x="49311" y="1050076"/>
                  </a:cubicBezTo>
                  <a:lnTo>
                    <a:pt x="837848" y="1050076"/>
                  </a:lnTo>
                  <a:cubicBezTo>
                    <a:pt x="955596" y="1050076"/>
                    <a:pt x="1051389" y="954392"/>
                    <a:pt x="1051389" y="836800"/>
                  </a:cubicBezTo>
                  <a:cubicBezTo>
                    <a:pt x="1051389" y="719207"/>
                    <a:pt x="955596" y="623533"/>
                    <a:pt x="837848" y="623533"/>
                  </a:cubicBezTo>
                  <a:lnTo>
                    <a:pt x="312163" y="623533"/>
                  </a:lnTo>
                  <a:cubicBezTo>
                    <a:pt x="140037" y="623533"/>
                    <a:pt x="10" y="483680"/>
                    <a:pt x="10" y="311767"/>
                  </a:cubicBezTo>
                  <a:cubicBezTo>
                    <a:pt x="10" y="139854"/>
                    <a:pt x="140037" y="0"/>
                    <a:pt x="312163" y="0"/>
                  </a:cubicBezTo>
                  <a:lnTo>
                    <a:pt x="1100700" y="0"/>
                  </a:lnTo>
                  <a:cubicBezTo>
                    <a:pt x="1127932" y="0"/>
                    <a:pt x="1150010" y="22052"/>
                    <a:pt x="1150010" y="49250"/>
                  </a:cubicBezTo>
                  <a:cubicBezTo>
                    <a:pt x="1150010" y="76448"/>
                    <a:pt x="1127932" y="98500"/>
                    <a:pt x="1100700" y="98500"/>
                  </a:cubicBezTo>
                  <a:lnTo>
                    <a:pt x="312153" y="98500"/>
                  </a:lnTo>
                  <a:cubicBezTo>
                    <a:pt x="194415" y="98500"/>
                    <a:pt x="98622" y="194174"/>
                    <a:pt x="98622" y="311767"/>
                  </a:cubicBezTo>
                  <a:cubicBezTo>
                    <a:pt x="98622" y="429369"/>
                    <a:pt x="194415" y="525043"/>
                    <a:pt x="312153" y="525043"/>
                  </a:cubicBezTo>
                  <a:lnTo>
                    <a:pt x="837838" y="525043"/>
                  </a:lnTo>
                  <a:cubicBezTo>
                    <a:pt x="1009964" y="525043"/>
                    <a:pt x="1149991" y="664896"/>
                    <a:pt x="1149991" y="836800"/>
                  </a:cubicBezTo>
                  <a:cubicBezTo>
                    <a:pt x="1150001" y="1008722"/>
                    <a:pt x="1009964" y="1148576"/>
                    <a:pt x="837848" y="11485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0" name="Vrije vorm 19">
              <a:extLst>
                <a:ext uri="{FF2B5EF4-FFF2-40B4-BE49-F238E27FC236}">
                  <a16:creationId xmlns:a16="http://schemas.microsoft.com/office/drawing/2014/main" id="{8357FF95-8CC0-9DB6-2AC4-13B35375438F}"/>
                </a:ext>
              </a:extLst>
            </p:cNvPr>
            <p:cNvSpPr/>
            <p:nvPr/>
          </p:nvSpPr>
          <p:spPr>
            <a:xfrm>
              <a:off x="10373959" y="2855345"/>
              <a:ext cx="887158" cy="98499"/>
            </a:xfrm>
            <a:custGeom>
              <a:avLst/>
              <a:gdLst>
                <a:gd name="connsiteX0" fmla="*/ 837848 w 887158"/>
                <a:gd name="connsiteY0" fmla="*/ 98500 h 98499"/>
                <a:gd name="connsiteX1" fmla="*/ 49311 w 887158"/>
                <a:gd name="connsiteY1" fmla="*/ 98500 h 98499"/>
                <a:gd name="connsiteX2" fmla="*/ 0 w 887158"/>
                <a:gd name="connsiteY2" fmla="*/ 49250 h 98499"/>
                <a:gd name="connsiteX3" fmla="*/ 49311 w 887158"/>
                <a:gd name="connsiteY3" fmla="*/ 0 h 98499"/>
                <a:gd name="connsiteX4" fmla="*/ 837848 w 887158"/>
                <a:gd name="connsiteY4" fmla="*/ 0 h 98499"/>
                <a:gd name="connsiteX5" fmla="*/ 887159 w 887158"/>
                <a:gd name="connsiteY5" fmla="*/ 49250 h 98499"/>
                <a:gd name="connsiteX6" fmla="*/ 837848 w 887158"/>
                <a:gd name="connsiteY6" fmla="*/ 98500 h 98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7158" h="98499">
                  <a:moveTo>
                    <a:pt x="837848" y="98500"/>
                  </a:moveTo>
                  <a:lnTo>
                    <a:pt x="49311" y="98500"/>
                  </a:lnTo>
                  <a:cubicBezTo>
                    <a:pt x="22079" y="98500"/>
                    <a:pt x="0" y="76448"/>
                    <a:pt x="0" y="49250"/>
                  </a:cubicBezTo>
                  <a:cubicBezTo>
                    <a:pt x="0" y="22052"/>
                    <a:pt x="22079" y="0"/>
                    <a:pt x="49311" y="0"/>
                  </a:cubicBezTo>
                  <a:lnTo>
                    <a:pt x="837848" y="0"/>
                  </a:lnTo>
                  <a:cubicBezTo>
                    <a:pt x="865080" y="0"/>
                    <a:pt x="887159" y="22052"/>
                    <a:pt x="887159" y="49250"/>
                  </a:cubicBezTo>
                  <a:cubicBezTo>
                    <a:pt x="887159" y="76448"/>
                    <a:pt x="865080" y="98500"/>
                    <a:pt x="837848" y="9850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1" name="Vrije vorm 20">
              <a:extLst>
                <a:ext uri="{FF2B5EF4-FFF2-40B4-BE49-F238E27FC236}">
                  <a16:creationId xmlns:a16="http://schemas.microsoft.com/office/drawing/2014/main" id="{981B6117-2538-B85D-D4D4-5B518CF7FD50}"/>
                </a:ext>
              </a:extLst>
            </p:cNvPr>
            <p:cNvSpPr/>
            <p:nvPr/>
          </p:nvSpPr>
          <p:spPr>
            <a:xfrm>
              <a:off x="10111117" y="3380388"/>
              <a:ext cx="887158" cy="98499"/>
            </a:xfrm>
            <a:custGeom>
              <a:avLst/>
              <a:gdLst>
                <a:gd name="connsiteX0" fmla="*/ 837848 w 887158"/>
                <a:gd name="connsiteY0" fmla="*/ 98500 h 98499"/>
                <a:gd name="connsiteX1" fmla="*/ 49311 w 887158"/>
                <a:gd name="connsiteY1" fmla="*/ 98500 h 98499"/>
                <a:gd name="connsiteX2" fmla="*/ 0 w 887158"/>
                <a:gd name="connsiteY2" fmla="*/ 49250 h 98499"/>
                <a:gd name="connsiteX3" fmla="*/ 49311 w 887158"/>
                <a:gd name="connsiteY3" fmla="*/ 0 h 98499"/>
                <a:gd name="connsiteX4" fmla="*/ 837848 w 887158"/>
                <a:gd name="connsiteY4" fmla="*/ 0 h 98499"/>
                <a:gd name="connsiteX5" fmla="*/ 887159 w 887158"/>
                <a:gd name="connsiteY5" fmla="*/ 49250 h 98499"/>
                <a:gd name="connsiteX6" fmla="*/ 837848 w 887158"/>
                <a:gd name="connsiteY6" fmla="*/ 98500 h 98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7158" h="98499">
                  <a:moveTo>
                    <a:pt x="837848" y="98500"/>
                  </a:moveTo>
                  <a:lnTo>
                    <a:pt x="49311" y="98500"/>
                  </a:lnTo>
                  <a:cubicBezTo>
                    <a:pt x="22079" y="98500"/>
                    <a:pt x="0" y="76457"/>
                    <a:pt x="0" y="49250"/>
                  </a:cubicBezTo>
                  <a:cubicBezTo>
                    <a:pt x="0" y="22042"/>
                    <a:pt x="22079" y="0"/>
                    <a:pt x="49311" y="0"/>
                  </a:cubicBezTo>
                  <a:lnTo>
                    <a:pt x="837848" y="0"/>
                  </a:lnTo>
                  <a:cubicBezTo>
                    <a:pt x="865080" y="0"/>
                    <a:pt x="887159" y="22042"/>
                    <a:pt x="887159" y="49250"/>
                  </a:cubicBezTo>
                  <a:cubicBezTo>
                    <a:pt x="887159" y="76457"/>
                    <a:pt x="865070" y="98500"/>
                    <a:pt x="837848" y="9850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2" name="Vrije vorm 21">
              <a:extLst>
                <a:ext uri="{FF2B5EF4-FFF2-40B4-BE49-F238E27FC236}">
                  <a16:creationId xmlns:a16="http://schemas.microsoft.com/office/drawing/2014/main" id="{D7827554-98F9-8184-EA53-88CA699086B1}"/>
                </a:ext>
              </a:extLst>
            </p:cNvPr>
            <p:cNvSpPr/>
            <p:nvPr/>
          </p:nvSpPr>
          <p:spPr>
            <a:xfrm>
              <a:off x="10112203" y="1016739"/>
              <a:ext cx="1149696" cy="98499"/>
            </a:xfrm>
            <a:custGeom>
              <a:avLst/>
              <a:gdLst>
                <a:gd name="connsiteX0" fmla="*/ 1100376 w 1149696"/>
                <a:gd name="connsiteY0" fmla="*/ 98500 h 98499"/>
                <a:gd name="connsiteX1" fmla="*/ 49311 w 1149696"/>
                <a:gd name="connsiteY1" fmla="*/ 98500 h 98499"/>
                <a:gd name="connsiteX2" fmla="*/ 0 w 1149696"/>
                <a:gd name="connsiteY2" fmla="*/ 49250 h 98499"/>
                <a:gd name="connsiteX3" fmla="*/ 49311 w 1149696"/>
                <a:gd name="connsiteY3" fmla="*/ 0 h 98499"/>
                <a:gd name="connsiteX4" fmla="*/ 1100385 w 1149696"/>
                <a:gd name="connsiteY4" fmla="*/ 0 h 98499"/>
                <a:gd name="connsiteX5" fmla="*/ 1149696 w 1149696"/>
                <a:gd name="connsiteY5" fmla="*/ 49250 h 98499"/>
                <a:gd name="connsiteX6" fmla="*/ 1100376 w 1149696"/>
                <a:gd name="connsiteY6" fmla="*/ 98500 h 98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49696" h="98499">
                  <a:moveTo>
                    <a:pt x="1100376" y="98500"/>
                  </a:moveTo>
                  <a:lnTo>
                    <a:pt x="49311" y="98500"/>
                  </a:lnTo>
                  <a:cubicBezTo>
                    <a:pt x="22079" y="98500"/>
                    <a:pt x="0" y="76448"/>
                    <a:pt x="0" y="49250"/>
                  </a:cubicBezTo>
                  <a:cubicBezTo>
                    <a:pt x="0" y="22052"/>
                    <a:pt x="22079" y="0"/>
                    <a:pt x="49311" y="0"/>
                  </a:cubicBezTo>
                  <a:lnTo>
                    <a:pt x="1100385" y="0"/>
                  </a:lnTo>
                  <a:cubicBezTo>
                    <a:pt x="1127617" y="0"/>
                    <a:pt x="1149696" y="22052"/>
                    <a:pt x="1149696" y="49250"/>
                  </a:cubicBezTo>
                  <a:cubicBezTo>
                    <a:pt x="1149696" y="76448"/>
                    <a:pt x="1127608" y="98500"/>
                    <a:pt x="1100376" y="9850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3" name="Vrije vorm 22">
              <a:extLst>
                <a:ext uri="{FF2B5EF4-FFF2-40B4-BE49-F238E27FC236}">
                  <a16:creationId xmlns:a16="http://schemas.microsoft.com/office/drawing/2014/main" id="{E4392549-CCE0-07E0-AFF7-98A5E5704030}"/>
                </a:ext>
              </a:extLst>
            </p:cNvPr>
            <p:cNvSpPr/>
            <p:nvPr/>
          </p:nvSpPr>
          <p:spPr>
            <a:xfrm>
              <a:off x="9989244" y="754223"/>
              <a:ext cx="1394440" cy="98499"/>
            </a:xfrm>
            <a:custGeom>
              <a:avLst/>
              <a:gdLst>
                <a:gd name="connsiteX0" fmla="*/ 1345130 w 1394440"/>
                <a:gd name="connsiteY0" fmla="*/ 98500 h 98499"/>
                <a:gd name="connsiteX1" fmla="*/ 49311 w 1394440"/>
                <a:gd name="connsiteY1" fmla="*/ 98500 h 98499"/>
                <a:gd name="connsiteX2" fmla="*/ 0 w 1394440"/>
                <a:gd name="connsiteY2" fmla="*/ 49250 h 98499"/>
                <a:gd name="connsiteX3" fmla="*/ 49311 w 1394440"/>
                <a:gd name="connsiteY3" fmla="*/ 0 h 98499"/>
                <a:gd name="connsiteX4" fmla="*/ 1345130 w 1394440"/>
                <a:gd name="connsiteY4" fmla="*/ 0 h 98499"/>
                <a:gd name="connsiteX5" fmla="*/ 1394441 w 1394440"/>
                <a:gd name="connsiteY5" fmla="*/ 49250 h 98499"/>
                <a:gd name="connsiteX6" fmla="*/ 1345130 w 1394440"/>
                <a:gd name="connsiteY6" fmla="*/ 98500 h 98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94440" h="98499">
                  <a:moveTo>
                    <a:pt x="1345130" y="98500"/>
                  </a:moveTo>
                  <a:lnTo>
                    <a:pt x="49311" y="98500"/>
                  </a:lnTo>
                  <a:cubicBezTo>
                    <a:pt x="22079" y="98500"/>
                    <a:pt x="0" y="76448"/>
                    <a:pt x="0" y="49250"/>
                  </a:cubicBezTo>
                  <a:cubicBezTo>
                    <a:pt x="0" y="22052"/>
                    <a:pt x="22079" y="0"/>
                    <a:pt x="49311" y="0"/>
                  </a:cubicBezTo>
                  <a:lnTo>
                    <a:pt x="1345130" y="0"/>
                  </a:lnTo>
                  <a:cubicBezTo>
                    <a:pt x="1372362" y="0"/>
                    <a:pt x="1394441" y="22052"/>
                    <a:pt x="1394441" y="49250"/>
                  </a:cubicBezTo>
                  <a:cubicBezTo>
                    <a:pt x="1394441" y="76448"/>
                    <a:pt x="1372362" y="98500"/>
                    <a:pt x="1345130" y="9850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5" name="Vrije vorm 24">
              <a:extLst>
                <a:ext uri="{FF2B5EF4-FFF2-40B4-BE49-F238E27FC236}">
                  <a16:creationId xmlns:a16="http://schemas.microsoft.com/office/drawing/2014/main" id="{75F1A9AC-AC71-43B7-C94D-22F7718FBB0C}"/>
                </a:ext>
              </a:extLst>
            </p:cNvPr>
            <p:cNvSpPr/>
            <p:nvPr/>
          </p:nvSpPr>
          <p:spPr>
            <a:xfrm>
              <a:off x="10112431" y="5255116"/>
              <a:ext cx="1147133" cy="98499"/>
            </a:xfrm>
            <a:custGeom>
              <a:avLst/>
              <a:gdLst>
                <a:gd name="connsiteX0" fmla="*/ 1097823 w 1147133"/>
                <a:gd name="connsiteY0" fmla="*/ 98499 h 98499"/>
                <a:gd name="connsiteX1" fmla="*/ 49311 w 1147133"/>
                <a:gd name="connsiteY1" fmla="*/ 98499 h 98499"/>
                <a:gd name="connsiteX2" fmla="*/ 0 w 1147133"/>
                <a:gd name="connsiteY2" fmla="*/ 49250 h 98499"/>
                <a:gd name="connsiteX3" fmla="*/ 49311 w 1147133"/>
                <a:gd name="connsiteY3" fmla="*/ 0 h 98499"/>
                <a:gd name="connsiteX4" fmla="*/ 1097823 w 1147133"/>
                <a:gd name="connsiteY4" fmla="*/ 0 h 98499"/>
                <a:gd name="connsiteX5" fmla="*/ 1147134 w 1147133"/>
                <a:gd name="connsiteY5" fmla="*/ 49250 h 98499"/>
                <a:gd name="connsiteX6" fmla="*/ 1097823 w 1147133"/>
                <a:gd name="connsiteY6" fmla="*/ 98499 h 98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47133" h="98499">
                  <a:moveTo>
                    <a:pt x="1097823" y="98499"/>
                  </a:moveTo>
                  <a:lnTo>
                    <a:pt x="49311" y="98499"/>
                  </a:lnTo>
                  <a:cubicBezTo>
                    <a:pt x="22079" y="98499"/>
                    <a:pt x="0" y="76457"/>
                    <a:pt x="0" y="49250"/>
                  </a:cubicBezTo>
                  <a:cubicBezTo>
                    <a:pt x="0" y="22042"/>
                    <a:pt x="22079" y="0"/>
                    <a:pt x="49311" y="0"/>
                  </a:cubicBezTo>
                  <a:lnTo>
                    <a:pt x="1097823" y="0"/>
                  </a:lnTo>
                  <a:cubicBezTo>
                    <a:pt x="1125055" y="0"/>
                    <a:pt x="1147134" y="22042"/>
                    <a:pt x="1147134" y="49250"/>
                  </a:cubicBezTo>
                  <a:cubicBezTo>
                    <a:pt x="1147134" y="76457"/>
                    <a:pt x="1125055" y="98499"/>
                    <a:pt x="1097823" y="9849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6" name="Vrije vorm 25">
              <a:extLst>
                <a:ext uri="{FF2B5EF4-FFF2-40B4-BE49-F238E27FC236}">
                  <a16:creationId xmlns:a16="http://schemas.microsoft.com/office/drawing/2014/main" id="{E856EF66-B1AD-FA2C-3F39-BB4109706160}"/>
                </a:ext>
              </a:extLst>
            </p:cNvPr>
            <p:cNvSpPr/>
            <p:nvPr/>
          </p:nvSpPr>
          <p:spPr>
            <a:xfrm>
              <a:off x="9989244" y="5517632"/>
              <a:ext cx="1394440" cy="98499"/>
            </a:xfrm>
            <a:custGeom>
              <a:avLst/>
              <a:gdLst>
                <a:gd name="connsiteX0" fmla="*/ 1345130 w 1394440"/>
                <a:gd name="connsiteY0" fmla="*/ 98500 h 98499"/>
                <a:gd name="connsiteX1" fmla="*/ 49311 w 1394440"/>
                <a:gd name="connsiteY1" fmla="*/ 98500 h 98499"/>
                <a:gd name="connsiteX2" fmla="*/ 0 w 1394440"/>
                <a:gd name="connsiteY2" fmla="*/ 49250 h 98499"/>
                <a:gd name="connsiteX3" fmla="*/ 49311 w 1394440"/>
                <a:gd name="connsiteY3" fmla="*/ 0 h 98499"/>
                <a:gd name="connsiteX4" fmla="*/ 1345130 w 1394440"/>
                <a:gd name="connsiteY4" fmla="*/ 0 h 98499"/>
                <a:gd name="connsiteX5" fmla="*/ 1394441 w 1394440"/>
                <a:gd name="connsiteY5" fmla="*/ 49250 h 98499"/>
                <a:gd name="connsiteX6" fmla="*/ 1345130 w 1394440"/>
                <a:gd name="connsiteY6" fmla="*/ 98500 h 98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94440" h="98499">
                  <a:moveTo>
                    <a:pt x="1345130" y="98500"/>
                  </a:moveTo>
                  <a:lnTo>
                    <a:pt x="49311" y="98500"/>
                  </a:lnTo>
                  <a:cubicBezTo>
                    <a:pt x="22079" y="98500"/>
                    <a:pt x="0" y="76457"/>
                    <a:pt x="0" y="49250"/>
                  </a:cubicBezTo>
                  <a:cubicBezTo>
                    <a:pt x="0" y="22042"/>
                    <a:pt x="22079" y="0"/>
                    <a:pt x="49311" y="0"/>
                  </a:cubicBezTo>
                  <a:lnTo>
                    <a:pt x="1345130" y="0"/>
                  </a:lnTo>
                  <a:cubicBezTo>
                    <a:pt x="1372362" y="0"/>
                    <a:pt x="1394441" y="22042"/>
                    <a:pt x="1394441" y="49250"/>
                  </a:cubicBezTo>
                  <a:cubicBezTo>
                    <a:pt x="1394441" y="76457"/>
                    <a:pt x="1372362" y="98500"/>
                    <a:pt x="1345130" y="9850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7" name="Vrije vorm 26">
              <a:extLst>
                <a:ext uri="{FF2B5EF4-FFF2-40B4-BE49-F238E27FC236}">
                  <a16:creationId xmlns:a16="http://schemas.microsoft.com/office/drawing/2014/main" id="{69F67006-9AE0-E43E-24D1-24B03AF4D91D}"/>
                </a:ext>
              </a:extLst>
            </p:cNvPr>
            <p:cNvSpPr/>
            <p:nvPr/>
          </p:nvSpPr>
          <p:spPr>
            <a:xfrm>
              <a:off x="10347975" y="4147466"/>
              <a:ext cx="640594" cy="671403"/>
            </a:xfrm>
            <a:custGeom>
              <a:avLst/>
              <a:gdLst>
                <a:gd name="connsiteX0" fmla="*/ 591274 w 640594"/>
                <a:gd name="connsiteY0" fmla="*/ 671403 h 671403"/>
                <a:gd name="connsiteX1" fmla="*/ 320335 w 640594"/>
                <a:gd name="connsiteY1" fmla="*/ 671403 h 671403"/>
                <a:gd name="connsiteX2" fmla="*/ 162 w 640594"/>
                <a:gd name="connsiteY2" fmla="*/ 358020 h 671403"/>
                <a:gd name="connsiteX3" fmla="*/ 29 w 640594"/>
                <a:gd name="connsiteY3" fmla="*/ 357515 h 671403"/>
                <a:gd name="connsiteX4" fmla="*/ 0 w 640594"/>
                <a:gd name="connsiteY4" fmla="*/ 350656 h 671403"/>
                <a:gd name="connsiteX5" fmla="*/ 350006 w 640594"/>
                <a:gd name="connsiteY5" fmla="*/ 0 h 671403"/>
                <a:gd name="connsiteX6" fmla="*/ 536105 w 640594"/>
                <a:gd name="connsiteY6" fmla="*/ 51305 h 671403"/>
                <a:gd name="connsiteX7" fmla="*/ 550774 w 640594"/>
                <a:gd name="connsiteY7" fmla="*/ 119391 h 671403"/>
                <a:gd name="connsiteX8" fmla="*/ 482603 w 640594"/>
                <a:gd name="connsiteY8" fmla="*/ 134041 h 671403"/>
                <a:gd name="connsiteX9" fmla="*/ 350158 w 640594"/>
                <a:gd name="connsiteY9" fmla="*/ 98500 h 671403"/>
                <a:gd name="connsiteX10" fmla="*/ 98669 w 640594"/>
                <a:gd name="connsiteY10" fmla="*/ 348383 h 671403"/>
                <a:gd name="connsiteX11" fmla="*/ 98717 w 640594"/>
                <a:gd name="connsiteY11" fmla="*/ 351570 h 671403"/>
                <a:gd name="connsiteX12" fmla="*/ 320345 w 640594"/>
                <a:gd name="connsiteY12" fmla="*/ 572923 h 671403"/>
                <a:gd name="connsiteX13" fmla="*/ 591283 w 640594"/>
                <a:gd name="connsiteY13" fmla="*/ 572923 h 671403"/>
                <a:gd name="connsiteX14" fmla="*/ 640594 w 640594"/>
                <a:gd name="connsiteY14" fmla="*/ 622173 h 671403"/>
                <a:gd name="connsiteX15" fmla="*/ 591274 w 640594"/>
                <a:gd name="connsiteY15" fmla="*/ 671403 h 671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40594" h="671403">
                  <a:moveTo>
                    <a:pt x="591274" y="671403"/>
                  </a:moveTo>
                  <a:lnTo>
                    <a:pt x="320335" y="671403"/>
                  </a:lnTo>
                  <a:cubicBezTo>
                    <a:pt x="145913" y="671403"/>
                    <a:pt x="3610" y="531417"/>
                    <a:pt x="162" y="358020"/>
                  </a:cubicBezTo>
                  <a:lnTo>
                    <a:pt x="29" y="357515"/>
                  </a:lnTo>
                  <a:lnTo>
                    <a:pt x="0" y="350656"/>
                  </a:lnTo>
                  <a:cubicBezTo>
                    <a:pt x="2095" y="151365"/>
                    <a:pt x="152562" y="609"/>
                    <a:pt x="350006" y="0"/>
                  </a:cubicBezTo>
                  <a:cubicBezTo>
                    <a:pt x="418786" y="0"/>
                    <a:pt x="484822" y="18218"/>
                    <a:pt x="536105" y="51305"/>
                  </a:cubicBezTo>
                  <a:cubicBezTo>
                    <a:pt x="558984" y="66069"/>
                    <a:pt x="565547" y="96549"/>
                    <a:pt x="550774" y="119391"/>
                  </a:cubicBezTo>
                  <a:cubicBezTo>
                    <a:pt x="536000" y="142232"/>
                    <a:pt x="505463" y="148787"/>
                    <a:pt x="482603" y="134041"/>
                  </a:cubicBezTo>
                  <a:cubicBezTo>
                    <a:pt x="447075" y="111124"/>
                    <a:pt x="400040" y="98500"/>
                    <a:pt x="350158" y="98500"/>
                  </a:cubicBezTo>
                  <a:cubicBezTo>
                    <a:pt x="207093" y="98947"/>
                    <a:pt x="101756" y="203811"/>
                    <a:pt x="98669" y="348383"/>
                  </a:cubicBezTo>
                  <a:lnTo>
                    <a:pt x="98717" y="351570"/>
                  </a:lnTo>
                  <a:cubicBezTo>
                    <a:pt x="98717" y="473624"/>
                    <a:pt x="198139" y="572923"/>
                    <a:pt x="320345" y="572923"/>
                  </a:cubicBezTo>
                  <a:lnTo>
                    <a:pt x="591283" y="572923"/>
                  </a:lnTo>
                  <a:cubicBezTo>
                    <a:pt x="618515" y="572923"/>
                    <a:pt x="640594" y="594965"/>
                    <a:pt x="640594" y="622173"/>
                  </a:cubicBezTo>
                  <a:cubicBezTo>
                    <a:pt x="640594" y="649380"/>
                    <a:pt x="618506" y="671403"/>
                    <a:pt x="591274" y="6714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8" name="Vrije vorm 27">
              <a:extLst>
                <a:ext uri="{FF2B5EF4-FFF2-40B4-BE49-F238E27FC236}">
                  <a16:creationId xmlns:a16="http://schemas.microsoft.com/office/drawing/2014/main" id="{DEBC704F-6058-A3BB-C9F9-AD100745AFEF}"/>
                </a:ext>
              </a:extLst>
            </p:cNvPr>
            <p:cNvSpPr/>
            <p:nvPr/>
          </p:nvSpPr>
          <p:spPr>
            <a:xfrm>
              <a:off x="10076970" y="3876092"/>
              <a:ext cx="1182518" cy="1213389"/>
            </a:xfrm>
            <a:custGeom>
              <a:avLst/>
              <a:gdLst>
                <a:gd name="connsiteX0" fmla="*/ 1127407 w 1182518"/>
                <a:gd name="connsiteY0" fmla="*/ 1213389 h 1213389"/>
                <a:gd name="connsiteX1" fmla="*/ 591340 w 1182518"/>
                <a:gd name="connsiteY1" fmla="*/ 1213389 h 1213389"/>
                <a:gd name="connsiteX2" fmla="*/ 228 w 1182518"/>
                <a:gd name="connsiteY2" fmla="*/ 631924 h 1213389"/>
                <a:gd name="connsiteX3" fmla="*/ 19 w 1182518"/>
                <a:gd name="connsiteY3" fmla="*/ 622924 h 1213389"/>
                <a:gd name="connsiteX4" fmla="*/ 177146 w 1182518"/>
                <a:gd name="connsiteY4" fmla="*/ 183272 h 1213389"/>
                <a:gd name="connsiteX5" fmla="*/ 623344 w 1182518"/>
                <a:gd name="connsiteY5" fmla="*/ 0 h 1213389"/>
                <a:gd name="connsiteX6" fmla="*/ 1014317 w 1182518"/>
                <a:gd name="connsiteY6" fmla="*/ 137666 h 1213389"/>
                <a:gd name="connsiteX7" fmla="*/ 1021756 w 1182518"/>
                <a:gd name="connsiteY7" fmla="*/ 206912 h 1213389"/>
                <a:gd name="connsiteX8" fmla="*/ 952414 w 1182518"/>
                <a:gd name="connsiteY8" fmla="*/ 214342 h 1213389"/>
                <a:gd name="connsiteX9" fmla="*/ 623344 w 1182518"/>
                <a:gd name="connsiteY9" fmla="*/ 98490 h 1213389"/>
                <a:gd name="connsiteX10" fmla="*/ 247135 w 1182518"/>
                <a:gd name="connsiteY10" fmla="*/ 252652 h 1213389"/>
                <a:gd name="connsiteX11" fmla="*/ 98631 w 1182518"/>
                <a:gd name="connsiteY11" fmla="*/ 613744 h 1213389"/>
                <a:gd name="connsiteX12" fmla="*/ 98774 w 1182518"/>
                <a:gd name="connsiteY12" fmla="*/ 622934 h 1213389"/>
                <a:gd name="connsiteX13" fmla="*/ 591331 w 1182518"/>
                <a:gd name="connsiteY13" fmla="*/ 1114890 h 1213389"/>
                <a:gd name="connsiteX14" fmla="*/ 1083897 w 1182518"/>
                <a:gd name="connsiteY14" fmla="*/ 1114890 h 1213389"/>
                <a:gd name="connsiteX15" fmla="*/ 1083897 w 1182518"/>
                <a:gd name="connsiteY15" fmla="*/ 881978 h 1213389"/>
                <a:gd name="connsiteX16" fmla="*/ 873842 w 1182518"/>
                <a:gd name="connsiteY16" fmla="*/ 672183 h 1213389"/>
                <a:gd name="connsiteX17" fmla="*/ 591331 w 1182518"/>
                <a:gd name="connsiteY17" fmla="*/ 672183 h 1213389"/>
                <a:gd name="connsiteX18" fmla="*/ 542020 w 1182518"/>
                <a:gd name="connsiteY18" fmla="*/ 622934 h 1213389"/>
                <a:gd name="connsiteX19" fmla="*/ 591331 w 1182518"/>
                <a:gd name="connsiteY19" fmla="*/ 573684 h 1213389"/>
                <a:gd name="connsiteX20" fmla="*/ 873842 w 1182518"/>
                <a:gd name="connsiteY20" fmla="*/ 573684 h 1213389"/>
                <a:gd name="connsiteX21" fmla="*/ 1182519 w 1182518"/>
                <a:gd name="connsiteY21" fmla="*/ 881968 h 1213389"/>
                <a:gd name="connsiteX22" fmla="*/ 1182519 w 1182518"/>
                <a:gd name="connsiteY22" fmla="*/ 1158327 h 1213389"/>
                <a:gd name="connsiteX23" fmla="*/ 1127407 w 1182518"/>
                <a:gd name="connsiteY23" fmla="*/ 1213389 h 1213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82518" h="1213389">
                  <a:moveTo>
                    <a:pt x="1127407" y="1213389"/>
                  </a:moveTo>
                  <a:lnTo>
                    <a:pt x="591340" y="1213389"/>
                  </a:lnTo>
                  <a:cubicBezTo>
                    <a:pt x="268367" y="1213389"/>
                    <a:pt x="5057" y="953365"/>
                    <a:pt x="228" y="631924"/>
                  </a:cubicBezTo>
                  <a:lnTo>
                    <a:pt x="19" y="622924"/>
                  </a:lnTo>
                  <a:cubicBezTo>
                    <a:pt x="-1248" y="455625"/>
                    <a:pt x="61655" y="299485"/>
                    <a:pt x="177146" y="183272"/>
                  </a:cubicBezTo>
                  <a:cubicBezTo>
                    <a:pt x="294589" y="65089"/>
                    <a:pt x="453047" y="0"/>
                    <a:pt x="623344" y="0"/>
                  </a:cubicBezTo>
                  <a:cubicBezTo>
                    <a:pt x="765229" y="0"/>
                    <a:pt x="904084" y="48888"/>
                    <a:pt x="1014317" y="137666"/>
                  </a:cubicBezTo>
                  <a:cubicBezTo>
                    <a:pt x="1035520" y="154742"/>
                    <a:pt x="1038844" y="185745"/>
                    <a:pt x="1021756" y="206912"/>
                  </a:cubicBezTo>
                  <a:cubicBezTo>
                    <a:pt x="1004668" y="228079"/>
                    <a:pt x="973626" y="231418"/>
                    <a:pt x="952414" y="214342"/>
                  </a:cubicBezTo>
                  <a:cubicBezTo>
                    <a:pt x="858307" y="138550"/>
                    <a:pt x="744512" y="98490"/>
                    <a:pt x="623344" y="98490"/>
                  </a:cubicBezTo>
                  <a:cubicBezTo>
                    <a:pt x="479526" y="98490"/>
                    <a:pt x="345929" y="153239"/>
                    <a:pt x="247135" y="252652"/>
                  </a:cubicBezTo>
                  <a:cubicBezTo>
                    <a:pt x="152238" y="348145"/>
                    <a:pt x="99688" y="476088"/>
                    <a:pt x="98631" y="613744"/>
                  </a:cubicBezTo>
                  <a:lnTo>
                    <a:pt x="98774" y="622934"/>
                  </a:lnTo>
                  <a:cubicBezTo>
                    <a:pt x="98774" y="894203"/>
                    <a:pt x="319735" y="1114890"/>
                    <a:pt x="591331" y="1114890"/>
                  </a:cubicBezTo>
                  <a:lnTo>
                    <a:pt x="1083897" y="1114890"/>
                  </a:lnTo>
                  <a:lnTo>
                    <a:pt x="1083897" y="881978"/>
                  </a:lnTo>
                  <a:cubicBezTo>
                    <a:pt x="1083897" y="766298"/>
                    <a:pt x="989666" y="672183"/>
                    <a:pt x="873842" y="672183"/>
                  </a:cubicBezTo>
                  <a:lnTo>
                    <a:pt x="591331" y="672183"/>
                  </a:lnTo>
                  <a:cubicBezTo>
                    <a:pt x="564099" y="672183"/>
                    <a:pt x="542020" y="650141"/>
                    <a:pt x="542020" y="622934"/>
                  </a:cubicBezTo>
                  <a:cubicBezTo>
                    <a:pt x="542020" y="595726"/>
                    <a:pt x="564099" y="573684"/>
                    <a:pt x="591331" y="573684"/>
                  </a:cubicBezTo>
                  <a:lnTo>
                    <a:pt x="873842" y="573684"/>
                  </a:lnTo>
                  <a:cubicBezTo>
                    <a:pt x="1044045" y="573684"/>
                    <a:pt x="1182519" y="711977"/>
                    <a:pt x="1182519" y="881968"/>
                  </a:cubicBezTo>
                  <a:lnTo>
                    <a:pt x="1182519" y="1158327"/>
                  </a:lnTo>
                  <a:cubicBezTo>
                    <a:pt x="1182529" y="1188693"/>
                    <a:pt x="1157792" y="1213389"/>
                    <a:pt x="1127407" y="121338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</p:grpSp>
      <p:sp>
        <p:nvSpPr>
          <p:cNvPr id="29" name="Tijdelijke aanduiding voor tekst 103">
            <a:extLst>
              <a:ext uri="{FF2B5EF4-FFF2-40B4-BE49-F238E27FC236}">
                <a16:creationId xmlns:a16="http://schemas.microsoft.com/office/drawing/2014/main" id="{E59AC68F-4B23-D523-5CCB-FCA9E08CB5AD}"/>
              </a:ext>
            </a:extLst>
          </p:cNvPr>
          <p:cNvSpPr>
            <a:spLocks noGrp="1"/>
          </p:cNvSpPr>
          <p:nvPr>
            <p:ph type="body" sz="quarter" idx="1003" hasCustomPrompt="1"/>
          </p:nvPr>
        </p:nvSpPr>
        <p:spPr>
          <a:xfrm>
            <a:off x="1358034" y="2501529"/>
            <a:ext cx="9089333" cy="2151154"/>
          </a:xfrm>
          <a:effectLst/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4000" b="1" i="1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57200" indent="0" algn="ctr">
              <a:buNone/>
              <a:defRPr sz="4000"/>
            </a:lvl2pPr>
            <a:lvl3pPr marL="914400" indent="0" algn="ctr">
              <a:buNone/>
              <a:defRPr sz="3600"/>
            </a:lvl3pPr>
            <a:lvl4pPr marL="1371600" indent="0" algn="ctr">
              <a:buNone/>
              <a:defRPr sz="3200"/>
            </a:lvl4pPr>
            <a:lvl5pPr marL="1828800" indent="0" algn="ctr">
              <a:buNone/>
              <a:defRPr sz="3200"/>
            </a:lvl5pPr>
          </a:lstStyle>
          <a:p>
            <a:pPr lvl="0"/>
            <a:r>
              <a:rPr lang="nl-NL"/>
              <a:t>‘Op deze plek kan een opvallende </a:t>
            </a:r>
            <a:br>
              <a:rPr lang="nl-NL"/>
            </a:br>
            <a:r>
              <a:rPr lang="nl-NL"/>
              <a:t>tekst komen, bijvoorbeeld een quote, </a:t>
            </a:r>
            <a:br>
              <a:rPr lang="nl-NL"/>
            </a:br>
            <a:r>
              <a:rPr lang="nl-NL" err="1"/>
              <a:t>streamer</a:t>
            </a:r>
            <a:r>
              <a:rPr lang="nl-NL"/>
              <a:t> of iets vergelijkbaars.’</a:t>
            </a:r>
          </a:p>
        </p:txBody>
      </p:sp>
    </p:spTree>
    <p:extLst>
      <p:ext uri="{BB962C8B-B14F-4D97-AF65-F5344CB8AC3E}">
        <p14:creationId xmlns:p14="http://schemas.microsoft.com/office/powerpoint/2010/main" val="156504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met een streamer_Kleur 2">
    <p:bg>
      <p:bgPr>
        <a:gradFill>
          <a:gsLst>
            <a:gs pos="29000">
              <a:schemeClr val="accent1"/>
            </a:gs>
            <a:gs pos="100000">
              <a:schemeClr val="accent2"/>
            </a:gs>
          </a:gsLst>
          <a:lin ang="20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ep 1">
            <a:extLst>
              <a:ext uri="{FF2B5EF4-FFF2-40B4-BE49-F238E27FC236}">
                <a16:creationId xmlns:a16="http://schemas.microsoft.com/office/drawing/2014/main" id="{95125B9B-ABFC-C3B8-9DD4-C5151033E220}"/>
              </a:ext>
            </a:extLst>
          </p:cNvPr>
          <p:cNvGrpSpPr/>
          <p:nvPr/>
        </p:nvGrpSpPr>
        <p:grpSpPr>
          <a:xfrm>
            <a:off x="10260000" y="-1501568"/>
            <a:ext cx="2978264" cy="10384130"/>
            <a:chOff x="9989244" y="754223"/>
            <a:chExt cx="1394440" cy="4861908"/>
          </a:xfrm>
          <a:gradFill>
            <a:gsLst>
              <a:gs pos="100000">
                <a:schemeClr val="bg1">
                  <a:alpha val="10000"/>
                </a:schemeClr>
              </a:gs>
              <a:gs pos="0">
                <a:schemeClr val="bg1">
                  <a:alpha val="40000"/>
                </a:schemeClr>
              </a:gs>
            </a:gsLst>
            <a:lin ang="0" scaled="0"/>
          </a:gradFill>
        </p:grpSpPr>
        <p:sp>
          <p:nvSpPr>
            <p:cNvPr id="3" name="Vrije vorm 2">
              <a:extLst>
                <a:ext uri="{FF2B5EF4-FFF2-40B4-BE49-F238E27FC236}">
                  <a16:creationId xmlns:a16="http://schemas.microsoft.com/office/drawing/2014/main" id="{E998393A-CA9C-D1BB-B8DE-DA883821834E}"/>
                </a:ext>
              </a:extLst>
            </p:cNvPr>
            <p:cNvSpPr/>
            <p:nvPr/>
          </p:nvSpPr>
          <p:spPr>
            <a:xfrm>
              <a:off x="10111117" y="1272226"/>
              <a:ext cx="1150010" cy="1184640"/>
            </a:xfrm>
            <a:custGeom>
              <a:avLst/>
              <a:gdLst>
                <a:gd name="connsiteX0" fmla="*/ 574996 w 1150010"/>
                <a:gd name="connsiteY0" fmla="*/ 1184640 h 1184640"/>
                <a:gd name="connsiteX1" fmla="*/ 0 w 1150010"/>
                <a:gd name="connsiteY1" fmla="*/ 610357 h 1184640"/>
                <a:gd name="connsiteX2" fmla="*/ 0 w 1150010"/>
                <a:gd name="connsiteY2" fmla="*/ 49250 h 1184640"/>
                <a:gd name="connsiteX3" fmla="*/ 49311 w 1150010"/>
                <a:gd name="connsiteY3" fmla="*/ 0 h 1184640"/>
                <a:gd name="connsiteX4" fmla="*/ 98622 w 1150010"/>
                <a:gd name="connsiteY4" fmla="*/ 49250 h 1184640"/>
                <a:gd name="connsiteX5" fmla="*/ 98622 w 1150010"/>
                <a:gd name="connsiteY5" fmla="*/ 610348 h 1184640"/>
                <a:gd name="connsiteX6" fmla="*/ 575005 w 1150010"/>
                <a:gd name="connsiteY6" fmla="*/ 1086141 h 1184640"/>
                <a:gd name="connsiteX7" fmla="*/ 1051389 w 1150010"/>
                <a:gd name="connsiteY7" fmla="*/ 610348 h 1184640"/>
                <a:gd name="connsiteX8" fmla="*/ 1051389 w 1150010"/>
                <a:gd name="connsiteY8" fmla="*/ 49250 h 1184640"/>
                <a:gd name="connsiteX9" fmla="*/ 1100700 w 1150010"/>
                <a:gd name="connsiteY9" fmla="*/ 0 h 1184640"/>
                <a:gd name="connsiteX10" fmla="*/ 1150010 w 1150010"/>
                <a:gd name="connsiteY10" fmla="*/ 49250 h 1184640"/>
                <a:gd name="connsiteX11" fmla="*/ 1150010 w 1150010"/>
                <a:gd name="connsiteY11" fmla="*/ 610348 h 1184640"/>
                <a:gd name="connsiteX12" fmla="*/ 574996 w 1150010"/>
                <a:gd name="connsiteY12" fmla="*/ 1184640 h 1184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50010" h="1184640">
                  <a:moveTo>
                    <a:pt x="574996" y="1184640"/>
                  </a:moveTo>
                  <a:cubicBezTo>
                    <a:pt x="257937" y="1184640"/>
                    <a:pt x="0" y="927014"/>
                    <a:pt x="0" y="610357"/>
                  </a:cubicBezTo>
                  <a:lnTo>
                    <a:pt x="0" y="49250"/>
                  </a:lnTo>
                  <a:cubicBezTo>
                    <a:pt x="0" y="22052"/>
                    <a:pt x="22079" y="0"/>
                    <a:pt x="49311" y="0"/>
                  </a:cubicBezTo>
                  <a:cubicBezTo>
                    <a:pt x="76543" y="0"/>
                    <a:pt x="98622" y="22052"/>
                    <a:pt x="98622" y="49250"/>
                  </a:cubicBezTo>
                  <a:lnTo>
                    <a:pt x="98622" y="610348"/>
                  </a:lnTo>
                  <a:cubicBezTo>
                    <a:pt x="98622" y="872703"/>
                    <a:pt x="312325" y="1086141"/>
                    <a:pt x="575005" y="1086141"/>
                  </a:cubicBezTo>
                  <a:cubicBezTo>
                    <a:pt x="837686" y="1086141"/>
                    <a:pt x="1051389" y="872703"/>
                    <a:pt x="1051389" y="610348"/>
                  </a:cubicBezTo>
                  <a:lnTo>
                    <a:pt x="1051389" y="49250"/>
                  </a:lnTo>
                  <a:cubicBezTo>
                    <a:pt x="1051389" y="22052"/>
                    <a:pt x="1073468" y="0"/>
                    <a:pt x="1100700" y="0"/>
                  </a:cubicBezTo>
                  <a:cubicBezTo>
                    <a:pt x="1127932" y="0"/>
                    <a:pt x="1150010" y="22052"/>
                    <a:pt x="1150010" y="49250"/>
                  </a:cubicBezTo>
                  <a:lnTo>
                    <a:pt x="1150010" y="610348"/>
                  </a:lnTo>
                  <a:cubicBezTo>
                    <a:pt x="1150001" y="927023"/>
                    <a:pt x="892054" y="1184640"/>
                    <a:pt x="574996" y="118464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4" name="Vrije vorm 3">
              <a:extLst>
                <a:ext uri="{FF2B5EF4-FFF2-40B4-BE49-F238E27FC236}">
                  <a16:creationId xmlns:a16="http://schemas.microsoft.com/office/drawing/2014/main" id="{81A9D17A-1186-98F5-01A8-0507B29844BC}"/>
                </a:ext>
              </a:extLst>
            </p:cNvPr>
            <p:cNvSpPr/>
            <p:nvPr/>
          </p:nvSpPr>
          <p:spPr>
            <a:xfrm>
              <a:off x="10636801" y="1272226"/>
              <a:ext cx="98621" cy="659607"/>
            </a:xfrm>
            <a:custGeom>
              <a:avLst/>
              <a:gdLst>
                <a:gd name="connsiteX0" fmla="*/ 49311 w 98621"/>
                <a:gd name="connsiteY0" fmla="*/ 659607 h 659607"/>
                <a:gd name="connsiteX1" fmla="*/ 0 w 98621"/>
                <a:gd name="connsiteY1" fmla="*/ 610357 h 659607"/>
                <a:gd name="connsiteX2" fmla="*/ 0 w 98621"/>
                <a:gd name="connsiteY2" fmla="*/ 49250 h 659607"/>
                <a:gd name="connsiteX3" fmla="*/ 49311 w 98621"/>
                <a:gd name="connsiteY3" fmla="*/ 0 h 659607"/>
                <a:gd name="connsiteX4" fmla="*/ 98622 w 98621"/>
                <a:gd name="connsiteY4" fmla="*/ 49250 h 659607"/>
                <a:gd name="connsiteX5" fmla="*/ 98622 w 98621"/>
                <a:gd name="connsiteY5" fmla="*/ 610348 h 659607"/>
                <a:gd name="connsiteX6" fmla="*/ 49311 w 98621"/>
                <a:gd name="connsiteY6" fmla="*/ 659607 h 659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621" h="659607">
                  <a:moveTo>
                    <a:pt x="49311" y="659607"/>
                  </a:moveTo>
                  <a:cubicBezTo>
                    <a:pt x="22079" y="659607"/>
                    <a:pt x="0" y="637556"/>
                    <a:pt x="0" y="610357"/>
                  </a:cubicBezTo>
                  <a:lnTo>
                    <a:pt x="0" y="49250"/>
                  </a:lnTo>
                  <a:cubicBezTo>
                    <a:pt x="0" y="22052"/>
                    <a:pt x="22079" y="0"/>
                    <a:pt x="49311" y="0"/>
                  </a:cubicBezTo>
                  <a:cubicBezTo>
                    <a:pt x="76543" y="0"/>
                    <a:pt x="98622" y="22052"/>
                    <a:pt x="98622" y="49250"/>
                  </a:cubicBezTo>
                  <a:lnTo>
                    <a:pt x="98622" y="610348"/>
                  </a:lnTo>
                  <a:cubicBezTo>
                    <a:pt x="98622" y="637556"/>
                    <a:pt x="76543" y="659607"/>
                    <a:pt x="49311" y="65960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5" name="Vrije vorm 4">
              <a:extLst>
                <a:ext uri="{FF2B5EF4-FFF2-40B4-BE49-F238E27FC236}">
                  <a16:creationId xmlns:a16="http://schemas.microsoft.com/office/drawing/2014/main" id="{A7D8214D-5BA2-D649-51CC-AA8DAAE4EFDA}"/>
                </a:ext>
              </a:extLst>
            </p:cNvPr>
            <p:cNvSpPr/>
            <p:nvPr/>
          </p:nvSpPr>
          <p:spPr>
            <a:xfrm>
              <a:off x="10373959" y="1272226"/>
              <a:ext cx="624306" cy="922123"/>
            </a:xfrm>
            <a:custGeom>
              <a:avLst/>
              <a:gdLst>
                <a:gd name="connsiteX0" fmla="*/ 312153 w 624306"/>
                <a:gd name="connsiteY0" fmla="*/ 922124 h 922123"/>
                <a:gd name="connsiteX1" fmla="*/ 0 w 624306"/>
                <a:gd name="connsiteY1" fmla="*/ 610357 h 922123"/>
                <a:gd name="connsiteX2" fmla="*/ 0 w 624306"/>
                <a:gd name="connsiteY2" fmla="*/ 49250 h 922123"/>
                <a:gd name="connsiteX3" fmla="*/ 49311 w 624306"/>
                <a:gd name="connsiteY3" fmla="*/ 0 h 922123"/>
                <a:gd name="connsiteX4" fmla="*/ 98622 w 624306"/>
                <a:gd name="connsiteY4" fmla="*/ 49250 h 922123"/>
                <a:gd name="connsiteX5" fmla="*/ 98622 w 624306"/>
                <a:gd name="connsiteY5" fmla="*/ 610348 h 922123"/>
                <a:gd name="connsiteX6" fmla="*/ 312153 w 624306"/>
                <a:gd name="connsiteY6" fmla="*/ 823615 h 922123"/>
                <a:gd name="connsiteX7" fmla="*/ 525685 w 624306"/>
                <a:gd name="connsiteY7" fmla="*/ 610348 h 922123"/>
                <a:gd name="connsiteX8" fmla="*/ 525685 w 624306"/>
                <a:gd name="connsiteY8" fmla="*/ 49250 h 922123"/>
                <a:gd name="connsiteX9" fmla="*/ 574996 w 624306"/>
                <a:gd name="connsiteY9" fmla="*/ 0 h 922123"/>
                <a:gd name="connsiteX10" fmla="*/ 624307 w 624306"/>
                <a:gd name="connsiteY10" fmla="*/ 49250 h 922123"/>
                <a:gd name="connsiteX11" fmla="*/ 624307 w 624306"/>
                <a:gd name="connsiteY11" fmla="*/ 610348 h 922123"/>
                <a:gd name="connsiteX12" fmla="*/ 312153 w 624306"/>
                <a:gd name="connsiteY12" fmla="*/ 922124 h 922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24306" h="922123">
                  <a:moveTo>
                    <a:pt x="312153" y="922124"/>
                  </a:moveTo>
                  <a:cubicBezTo>
                    <a:pt x="140027" y="922124"/>
                    <a:pt x="0" y="782270"/>
                    <a:pt x="0" y="610357"/>
                  </a:cubicBezTo>
                  <a:lnTo>
                    <a:pt x="0" y="49250"/>
                  </a:lnTo>
                  <a:cubicBezTo>
                    <a:pt x="0" y="22052"/>
                    <a:pt x="22079" y="0"/>
                    <a:pt x="49311" y="0"/>
                  </a:cubicBezTo>
                  <a:cubicBezTo>
                    <a:pt x="76543" y="0"/>
                    <a:pt x="98622" y="22052"/>
                    <a:pt x="98622" y="49250"/>
                  </a:cubicBezTo>
                  <a:lnTo>
                    <a:pt x="98622" y="610348"/>
                  </a:lnTo>
                  <a:cubicBezTo>
                    <a:pt x="98622" y="727940"/>
                    <a:pt x="194415" y="823615"/>
                    <a:pt x="312153" y="823615"/>
                  </a:cubicBezTo>
                  <a:cubicBezTo>
                    <a:pt x="429892" y="823615"/>
                    <a:pt x="525685" y="727940"/>
                    <a:pt x="525685" y="610348"/>
                  </a:cubicBezTo>
                  <a:lnTo>
                    <a:pt x="525685" y="49250"/>
                  </a:lnTo>
                  <a:cubicBezTo>
                    <a:pt x="525685" y="22052"/>
                    <a:pt x="547764" y="0"/>
                    <a:pt x="574996" y="0"/>
                  </a:cubicBezTo>
                  <a:cubicBezTo>
                    <a:pt x="602228" y="0"/>
                    <a:pt x="624307" y="22052"/>
                    <a:pt x="624307" y="49250"/>
                  </a:cubicBezTo>
                  <a:lnTo>
                    <a:pt x="624307" y="610348"/>
                  </a:lnTo>
                  <a:cubicBezTo>
                    <a:pt x="624307" y="782270"/>
                    <a:pt x="484280" y="922124"/>
                    <a:pt x="312153" y="92212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6" name="Vrije vorm 5">
              <a:extLst>
                <a:ext uri="{FF2B5EF4-FFF2-40B4-BE49-F238E27FC236}">
                  <a16:creationId xmlns:a16="http://schemas.microsoft.com/office/drawing/2014/main" id="{FD5B56A2-0545-DDFE-C858-438DE360882F}"/>
                </a:ext>
              </a:extLst>
            </p:cNvPr>
            <p:cNvSpPr/>
            <p:nvPr/>
          </p:nvSpPr>
          <p:spPr>
            <a:xfrm>
              <a:off x="10111117" y="2592829"/>
              <a:ext cx="1150010" cy="1148575"/>
            </a:xfrm>
            <a:custGeom>
              <a:avLst/>
              <a:gdLst>
                <a:gd name="connsiteX0" fmla="*/ 837848 w 1150010"/>
                <a:gd name="connsiteY0" fmla="*/ 1148576 h 1148575"/>
                <a:gd name="connsiteX1" fmla="*/ 49311 w 1150010"/>
                <a:gd name="connsiteY1" fmla="*/ 1148576 h 1148575"/>
                <a:gd name="connsiteX2" fmla="*/ 0 w 1150010"/>
                <a:gd name="connsiteY2" fmla="*/ 1099326 h 1148575"/>
                <a:gd name="connsiteX3" fmla="*/ 49311 w 1150010"/>
                <a:gd name="connsiteY3" fmla="*/ 1050076 h 1148575"/>
                <a:gd name="connsiteX4" fmla="*/ 837848 w 1150010"/>
                <a:gd name="connsiteY4" fmla="*/ 1050076 h 1148575"/>
                <a:gd name="connsiteX5" fmla="*/ 1051389 w 1150010"/>
                <a:gd name="connsiteY5" fmla="*/ 836800 h 1148575"/>
                <a:gd name="connsiteX6" fmla="*/ 837848 w 1150010"/>
                <a:gd name="connsiteY6" fmla="*/ 623533 h 1148575"/>
                <a:gd name="connsiteX7" fmla="*/ 312163 w 1150010"/>
                <a:gd name="connsiteY7" fmla="*/ 623533 h 1148575"/>
                <a:gd name="connsiteX8" fmla="*/ 10 w 1150010"/>
                <a:gd name="connsiteY8" fmla="*/ 311767 h 1148575"/>
                <a:gd name="connsiteX9" fmla="*/ 312163 w 1150010"/>
                <a:gd name="connsiteY9" fmla="*/ 0 h 1148575"/>
                <a:gd name="connsiteX10" fmla="*/ 1100700 w 1150010"/>
                <a:gd name="connsiteY10" fmla="*/ 0 h 1148575"/>
                <a:gd name="connsiteX11" fmla="*/ 1150010 w 1150010"/>
                <a:gd name="connsiteY11" fmla="*/ 49250 h 1148575"/>
                <a:gd name="connsiteX12" fmla="*/ 1100700 w 1150010"/>
                <a:gd name="connsiteY12" fmla="*/ 98500 h 1148575"/>
                <a:gd name="connsiteX13" fmla="*/ 312153 w 1150010"/>
                <a:gd name="connsiteY13" fmla="*/ 98500 h 1148575"/>
                <a:gd name="connsiteX14" fmla="*/ 98622 w 1150010"/>
                <a:gd name="connsiteY14" fmla="*/ 311767 h 1148575"/>
                <a:gd name="connsiteX15" fmla="*/ 312153 w 1150010"/>
                <a:gd name="connsiteY15" fmla="*/ 525043 h 1148575"/>
                <a:gd name="connsiteX16" fmla="*/ 837838 w 1150010"/>
                <a:gd name="connsiteY16" fmla="*/ 525043 h 1148575"/>
                <a:gd name="connsiteX17" fmla="*/ 1149991 w 1150010"/>
                <a:gd name="connsiteY17" fmla="*/ 836800 h 1148575"/>
                <a:gd name="connsiteX18" fmla="*/ 837848 w 1150010"/>
                <a:gd name="connsiteY18" fmla="*/ 1148576 h 114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50010" h="1148575">
                  <a:moveTo>
                    <a:pt x="837848" y="1148576"/>
                  </a:moveTo>
                  <a:lnTo>
                    <a:pt x="49311" y="1148576"/>
                  </a:lnTo>
                  <a:cubicBezTo>
                    <a:pt x="22079" y="1148576"/>
                    <a:pt x="0" y="1126534"/>
                    <a:pt x="0" y="1099326"/>
                  </a:cubicBezTo>
                  <a:cubicBezTo>
                    <a:pt x="0" y="1072118"/>
                    <a:pt x="22079" y="1050076"/>
                    <a:pt x="49311" y="1050076"/>
                  </a:cubicBezTo>
                  <a:lnTo>
                    <a:pt x="837848" y="1050076"/>
                  </a:lnTo>
                  <a:cubicBezTo>
                    <a:pt x="955596" y="1050076"/>
                    <a:pt x="1051389" y="954392"/>
                    <a:pt x="1051389" y="836800"/>
                  </a:cubicBezTo>
                  <a:cubicBezTo>
                    <a:pt x="1051389" y="719207"/>
                    <a:pt x="955596" y="623533"/>
                    <a:pt x="837848" y="623533"/>
                  </a:cubicBezTo>
                  <a:lnTo>
                    <a:pt x="312163" y="623533"/>
                  </a:lnTo>
                  <a:cubicBezTo>
                    <a:pt x="140037" y="623533"/>
                    <a:pt x="10" y="483680"/>
                    <a:pt x="10" y="311767"/>
                  </a:cubicBezTo>
                  <a:cubicBezTo>
                    <a:pt x="10" y="139854"/>
                    <a:pt x="140037" y="0"/>
                    <a:pt x="312163" y="0"/>
                  </a:cubicBezTo>
                  <a:lnTo>
                    <a:pt x="1100700" y="0"/>
                  </a:lnTo>
                  <a:cubicBezTo>
                    <a:pt x="1127932" y="0"/>
                    <a:pt x="1150010" y="22052"/>
                    <a:pt x="1150010" y="49250"/>
                  </a:cubicBezTo>
                  <a:cubicBezTo>
                    <a:pt x="1150010" y="76448"/>
                    <a:pt x="1127932" y="98500"/>
                    <a:pt x="1100700" y="98500"/>
                  </a:cubicBezTo>
                  <a:lnTo>
                    <a:pt x="312153" y="98500"/>
                  </a:lnTo>
                  <a:cubicBezTo>
                    <a:pt x="194415" y="98500"/>
                    <a:pt x="98622" y="194174"/>
                    <a:pt x="98622" y="311767"/>
                  </a:cubicBezTo>
                  <a:cubicBezTo>
                    <a:pt x="98622" y="429369"/>
                    <a:pt x="194415" y="525043"/>
                    <a:pt x="312153" y="525043"/>
                  </a:cubicBezTo>
                  <a:lnTo>
                    <a:pt x="837838" y="525043"/>
                  </a:lnTo>
                  <a:cubicBezTo>
                    <a:pt x="1009964" y="525043"/>
                    <a:pt x="1149991" y="664896"/>
                    <a:pt x="1149991" y="836800"/>
                  </a:cubicBezTo>
                  <a:cubicBezTo>
                    <a:pt x="1150001" y="1008722"/>
                    <a:pt x="1009964" y="1148576"/>
                    <a:pt x="837848" y="11485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7" name="Vrije vorm 6">
              <a:extLst>
                <a:ext uri="{FF2B5EF4-FFF2-40B4-BE49-F238E27FC236}">
                  <a16:creationId xmlns:a16="http://schemas.microsoft.com/office/drawing/2014/main" id="{4D7A3C71-07AB-963E-5DB0-97343D580A82}"/>
                </a:ext>
              </a:extLst>
            </p:cNvPr>
            <p:cNvSpPr/>
            <p:nvPr/>
          </p:nvSpPr>
          <p:spPr>
            <a:xfrm>
              <a:off x="10373959" y="2855345"/>
              <a:ext cx="887158" cy="98499"/>
            </a:xfrm>
            <a:custGeom>
              <a:avLst/>
              <a:gdLst>
                <a:gd name="connsiteX0" fmla="*/ 837848 w 887158"/>
                <a:gd name="connsiteY0" fmla="*/ 98500 h 98499"/>
                <a:gd name="connsiteX1" fmla="*/ 49311 w 887158"/>
                <a:gd name="connsiteY1" fmla="*/ 98500 h 98499"/>
                <a:gd name="connsiteX2" fmla="*/ 0 w 887158"/>
                <a:gd name="connsiteY2" fmla="*/ 49250 h 98499"/>
                <a:gd name="connsiteX3" fmla="*/ 49311 w 887158"/>
                <a:gd name="connsiteY3" fmla="*/ 0 h 98499"/>
                <a:gd name="connsiteX4" fmla="*/ 837848 w 887158"/>
                <a:gd name="connsiteY4" fmla="*/ 0 h 98499"/>
                <a:gd name="connsiteX5" fmla="*/ 887159 w 887158"/>
                <a:gd name="connsiteY5" fmla="*/ 49250 h 98499"/>
                <a:gd name="connsiteX6" fmla="*/ 837848 w 887158"/>
                <a:gd name="connsiteY6" fmla="*/ 98500 h 98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7158" h="98499">
                  <a:moveTo>
                    <a:pt x="837848" y="98500"/>
                  </a:moveTo>
                  <a:lnTo>
                    <a:pt x="49311" y="98500"/>
                  </a:lnTo>
                  <a:cubicBezTo>
                    <a:pt x="22079" y="98500"/>
                    <a:pt x="0" y="76448"/>
                    <a:pt x="0" y="49250"/>
                  </a:cubicBezTo>
                  <a:cubicBezTo>
                    <a:pt x="0" y="22052"/>
                    <a:pt x="22079" y="0"/>
                    <a:pt x="49311" y="0"/>
                  </a:cubicBezTo>
                  <a:lnTo>
                    <a:pt x="837848" y="0"/>
                  </a:lnTo>
                  <a:cubicBezTo>
                    <a:pt x="865080" y="0"/>
                    <a:pt x="887159" y="22052"/>
                    <a:pt x="887159" y="49250"/>
                  </a:cubicBezTo>
                  <a:cubicBezTo>
                    <a:pt x="887159" y="76448"/>
                    <a:pt x="865080" y="98500"/>
                    <a:pt x="837848" y="9850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8" name="Vrije vorm 7">
              <a:extLst>
                <a:ext uri="{FF2B5EF4-FFF2-40B4-BE49-F238E27FC236}">
                  <a16:creationId xmlns:a16="http://schemas.microsoft.com/office/drawing/2014/main" id="{BCF17521-8ECE-7504-AE4A-AEAFA9850D7F}"/>
                </a:ext>
              </a:extLst>
            </p:cNvPr>
            <p:cNvSpPr/>
            <p:nvPr/>
          </p:nvSpPr>
          <p:spPr>
            <a:xfrm>
              <a:off x="10111117" y="3380388"/>
              <a:ext cx="887158" cy="98499"/>
            </a:xfrm>
            <a:custGeom>
              <a:avLst/>
              <a:gdLst>
                <a:gd name="connsiteX0" fmla="*/ 837848 w 887158"/>
                <a:gd name="connsiteY0" fmla="*/ 98500 h 98499"/>
                <a:gd name="connsiteX1" fmla="*/ 49311 w 887158"/>
                <a:gd name="connsiteY1" fmla="*/ 98500 h 98499"/>
                <a:gd name="connsiteX2" fmla="*/ 0 w 887158"/>
                <a:gd name="connsiteY2" fmla="*/ 49250 h 98499"/>
                <a:gd name="connsiteX3" fmla="*/ 49311 w 887158"/>
                <a:gd name="connsiteY3" fmla="*/ 0 h 98499"/>
                <a:gd name="connsiteX4" fmla="*/ 837848 w 887158"/>
                <a:gd name="connsiteY4" fmla="*/ 0 h 98499"/>
                <a:gd name="connsiteX5" fmla="*/ 887159 w 887158"/>
                <a:gd name="connsiteY5" fmla="*/ 49250 h 98499"/>
                <a:gd name="connsiteX6" fmla="*/ 837848 w 887158"/>
                <a:gd name="connsiteY6" fmla="*/ 98500 h 98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7158" h="98499">
                  <a:moveTo>
                    <a:pt x="837848" y="98500"/>
                  </a:moveTo>
                  <a:lnTo>
                    <a:pt x="49311" y="98500"/>
                  </a:lnTo>
                  <a:cubicBezTo>
                    <a:pt x="22079" y="98500"/>
                    <a:pt x="0" y="76457"/>
                    <a:pt x="0" y="49250"/>
                  </a:cubicBezTo>
                  <a:cubicBezTo>
                    <a:pt x="0" y="22042"/>
                    <a:pt x="22079" y="0"/>
                    <a:pt x="49311" y="0"/>
                  </a:cubicBezTo>
                  <a:lnTo>
                    <a:pt x="837848" y="0"/>
                  </a:lnTo>
                  <a:cubicBezTo>
                    <a:pt x="865080" y="0"/>
                    <a:pt x="887159" y="22042"/>
                    <a:pt x="887159" y="49250"/>
                  </a:cubicBezTo>
                  <a:cubicBezTo>
                    <a:pt x="887159" y="76457"/>
                    <a:pt x="865070" y="98500"/>
                    <a:pt x="837848" y="9850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9" name="Vrije vorm 8">
              <a:extLst>
                <a:ext uri="{FF2B5EF4-FFF2-40B4-BE49-F238E27FC236}">
                  <a16:creationId xmlns:a16="http://schemas.microsoft.com/office/drawing/2014/main" id="{3AE2E696-0DB1-43E4-7654-D216FF005F11}"/>
                </a:ext>
              </a:extLst>
            </p:cNvPr>
            <p:cNvSpPr/>
            <p:nvPr/>
          </p:nvSpPr>
          <p:spPr>
            <a:xfrm>
              <a:off x="10112203" y="1016739"/>
              <a:ext cx="1149696" cy="98499"/>
            </a:xfrm>
            <a:custGeom>
              <a:avLst/>
              <a:gdLst>
                <a:gd name="connsiteX0" fmla="*/ 1100376 w 1149696"/>
                <a:gd name="connsiteY0" fmla="*/ 98500 h 98499"/>
                <a:gd name="connsiteX1" fmla="*/ 49311 w 1149696"/>
                <a:gd name="connsiteY1" fmla="*/ 98500 h 98499"/>
                <a:gd name="connsiteX2" fmla="*/ 0 w 1149696"/>
                <a:gd name="connsiteY2" fmla="*/ 49250 h 98499"/>
                <a:gd name="connsiteX3" fmla="*/ 49311 w 1149696"/>
                <a:gd name="connsiteY3" fmla="*/ 0 h 98499"/>
                <a:gd name="connsiteX4" fmla="*/ 1100385 w 1149696"/>
                <a:gd name="connsiteY4" fmla="*/ 0 h 98499"/>
                <a:gd name="connsiteX5" fmla="*/ 1149696 w 1149696"/>
                <a:gd name="connsiteY5" fmla="*/ 49250 h 98499"/>
                <a:gd name="connsiteX6" fmla="*/ 1100376 w 1149696"/>
                <a:gd name="connsiteY6" fmla="*/ 98500 h 98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49696" h="98499">
                  <a:moveTo>
                    <a:pt x="1100376" y="98500"/>
                  </a:moveTo>
                  <a:lnTo>
                    <a:pt x="49311" y="98500"/>
                  </a:lnTo>
                  <a:cubicBezTo>
                    <a:pt x="22079" y="98500"/>
                    <a:pt x="0" y="76448"/>
                    <a:pt x="0" y="49250"/>
                  </a:cubicBezTo>
                  <a:cubicBezTo>
                    <a:pt x="0" y="22052"/>
                    <a:pt x="22079" y="0"/>
                    <a:pt x="49311" y="0"/>
                  </a:cubicBezTo>
                  <a:lnTo>
                    <a:pt x="1100385" y="0"/>
                  </a:lnTo>
                  <a:cubicBezTo>
                    <a:pt x="1127617" y="0"/>
                    <a:pt x="1149696" y="22052"/>
                    <a:pt x="1149696" y="49250"/>
                  </a:cubicBezTo>
                  <a:cubicBezTo>
                    <a:pt x="1149696" y="76448"/>
                    <a:pt x="1127608" y="98500"/>
                    <a:pt x="1100376" y="9850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0" name="Vrije vorm 9">
              <a:extLst>
                <a:ext uri="{FF2B5EF4-FFF2-40B4-BE49-F238E27FC236}">
                  <a16:creationId xmlns:a16="http://schemas.microsoft.com/office/drawing/2014/main" id="{221AE727-DD69-B0D5-B48D-A82420D4F8F5}"/>
                </a:ext>
              </a:extLst>
            </p:cNvPr>
            <p:cNvSpPr/>
            <p:nvPr/>
          </p:nvSpPr>
          <p:spPr>
            <a:xfrm>
              <a:off x="9989244" y="754223"/>
              <a:ext cx="1394440" cy="98499"/>
            </a:xfrm>
            <a:custGeom>
              <a:avLst/>
              <a:gdLst>
                <a:gd name="connsiteX0" fmla="*/ 1345130 w 1394440"/>
                <a:gd name="connsiteY0" fmla="*/ 98500 h 98499"/>
                <a:gd name="connsiteX1" fmla="*/ 49311 w 1394440"/>
                <a:gd name="connsiteY1" fmla="*/ 98500 h 98499"/>
                <a:gd name="connsiteX2" fmla="*/ 0 w 1394440"/>
                <a:gd name="connsiteY2" fmla="*/ 49250 h 98499"/>
                <a:gd name="connsiteX3" fmla="*/ 49311 w 1394440"/>
                <a:gd name="connsiteY3" fmla="*/ 0 h 98499"/>
                <a:gd name="connsiteX4" fmla="*/ 1345130 w 1394440"/>
                <a:gd name="connsiteY4" fmla="*/ 0 h 98499"/>
                <a:gd name="connsiteX5" fmla="*/ 1394441 w 1394440"/>
                <a:gd name="connsiteY5" fmla="*/ 49250 h 98499"/>
                <a:gd name="connsiteX6" fmla="*/ 1345130 w 1394440"/>
                <a:gd name="connsiteY6" fmla="*/ 98500 h 98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94440" h="98499">
                  <a:moveTo>
                    <a:pt x="1345130" y="98500"/>
                  </a:moveTo>
                  <a:lnTo>
                    <a:pt x="49311" y="98500"/>
                  </a:lnTo>
                  <a:cubicBezTo>
                    <a:pt x="22079" y="98500"/>
                    <a:pt x="0" y="76448"/>
                    <a:pt x="0" y="49250"/>
                  </a:cubicBezTo>
                  <a:cubicBezTo>
                    <a:pt x="0" y="22052"/>
                    <a:pt x="22079" y="0"/>
                    <a:pt x="49311" y="0"/>
                  </a:cubicBezTo>
                  <a:lnTo>
                    <a:pt x="1345130" y="0"/>
                  </a:lnTo>
                  <a:cubicBezTo>
                    <a:pt x="1372362" y="0"/>
                    <a:pt x="1394441" y="22052"/>
                    <a:pt x="1394441" y="49250"/>
                  </a:cubicBezTo>
                  <a:cubicBezTo>
                    <a:pt x="1394441" y="76448"/>
                    <a:pt x="1372362" y="98500"/>
                    <a:pt x="1345130" y="9850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1" name="Vrije vorm 10">
              <a:extLst>
                <a:ext uri="{FF2B5EF4-FFF2-40B4-BE49-F238E27FC236}">
                  <a16:creationId xmlns:a16="http://schemas.microsoft.com/office/drawing/2014/main" id="{4E807B1C-1D3B-2788-87F4-86BA6132591A}"/>
                </a:ext>
              </a:extLst>
            </p:cNvPr>
            <p:cNvSpPr/>
            <p:nvPr/>
          </p:nvSpPr>
          <p:spPr>
            <a:xfrm>
              <a:off x="10112431" y="5255116"/>
              <a:ext cx="1147133" cy="98499"/>
            </a:xfrm>
            <a:custGeom>
              <a:avLst/>
              <a:gdLst>
                <a:gd name="connsiteX0" fmla="*/ 1097823 w 1147133"/>
                <a:gd name="connsiteY0" fmla="*/ 98499 h 98499"/>
                <a:gd name="connsiteX1" fmla="*/ 49311 w 1147133"/>
                <a:gd name="connsiteY1" fmla="*/ 98499 h 98499"/>
                <a:gd name="connsiteX2" fmla="*/ 0 w 1147133"/>
                <a:gd name="connsiteY2" fmla="*/ 49250 h 98499"/>
                <a:gd name="connsiteX3" fmla="*/ 49311 w 1147133"/>
                <a:gd name="connsiteY3" fmla="*/ 0 h 98499"/>
                <a:gd name="connsiteX4" fmla="*/ 1097823 w 1147133"/>
                <a:gd name="connsiteY4" fmla="*/ 0 h 98499"/>
                <a:gd name="connsiteX5" fmla="*/ 1147134 w 1147133"/>
                <a:gd name="connsiteY5" fmla="*/ 49250 h 98499"/>
                <a:gd name="connsiteX6" fmla="*/ 1097823 w 1147133"/>
                <a:gd name="connsiteY6" fmla="*/ 98499 h 98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47133" h="98499">
                  <a:moveTo>
                    <a:pt x="1097823" y="98499"/>
                  </a:moveTo>
                  <a:lnTo>
                    <a:pt x="49311" y="98499"/>
                  </a:lnTo>
                  <a:cubicBezTo>
                    <a:pt x="22079" y="98499"/>
                    <a:pt x="0" y="76457"/>
                    <a:pt x="0" y="49250"/>
                  </a:cubicBezTo>
                  <a:cubicBezTo>
                    <a:pt x="0" y="22042"/>
                    <a:pt x="22079" y="0"/>
                    <a:pt x="49311" y="0"/>
                  </a:cubicBezTo>
                  <a:lnTo>
                    <a:pt x="1097823" y="0"/>
                  </a:lnTo>
                  <a:cubicBezTo>
                    <a:pt x="1125055" y="0"/>
                    <a:pt x="1147134" y="22042"/>
                    <a:pt x="1147134" y="49250"/>
                  </a:cubicBezTo>
                  <a:cubicBezTo>
                    <a:pt x="1147134" y="76457"/>
                    <a:pt x="1125055" y="98499"/>
                    <a:pt x="1097823" y="9849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2" name="Vrije vorm 11">
              <a:extLst>
                <a:ext uri="{FF2B5EF4-FFF2-40B4-BE49-F238E27FC236}">
                  <a16:creationId xmlns:a16="http://schemas.microsoft.com/office/drawing/2014/main" id="{C672521E-0C3A-D565-3790-B836A49B7065}"/>
                </a:ext>
              </a:extLst>
            </p:cNvPr>
            <p:cNvSpPr/>
            <p:nvPr/>
          </p:nvSpPr>
          <p:spPr>
            <a:xfrm>
              <a:off x="9989244" y="5517632"/>
              <a:ext cx="1394440" cy="98499"/>
            </a:xfrm>
            <a:custGeom>
              <a:avLst/>
              <a:gdLst>
                <a:gd name="connsiteX0" fmla="*/ 1345130 w 1394440"/>
                <a:gd name="connsiteY0" fmla="*/ 98500 h 98499"/>
                <a:gd name="connsiteX1" fmla="*/ 49311 w 1394440"/>
                <a:gd name="connsiteY1" fmla="*/ 98500 h 98499"/>
                <a:gd name="connsiteX2" fmla="*/ 0 w 1394440"/>
                <a:gd name="connsiteY2" fmla="*/ 49250 h 98499"/>
                <a:gd name="connsiteX3" fmla="*/ 49311 w 1394440"/>
                <a:gd name="connsiteY3" fmla="*/ 0 h 98499"/>
                <a:gd name="connsiteX4" fmla="*/ 1345130 w 1394440"/>
                <a:gd name="connsiteY4" fmla="*/ 0 h 98499"/>
                <a:gd name="connsiteX5" fmla="*/ 1394441 w 1394440"/>
                <a:gd name="connsiteY5" fmla="*/ 49250 h 98499"/>
                <a:gd name="connsiteX6" fmla="*/ 1345130 w 1394440"/>
                <a:gd name="connsiteY6" fmla="*/ 98500 h 98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94440" h="98499">
                  <a:moveTo>
                    <a:pt x="1345130" y="98500"/>
                  </a:moveTo>
                  <a:lnTo>
                    <a:pt x="49311" y="98500"/>
                  </a:lnTo>
                  <a:cubicBezTo>
                    <a:pt x="22079" y="98500"/>
                    <a:pt x="0" y="76457"/>
                    <a:pt x="0" y="49250"/>
                  </a:cubicBezTo>
                  <a:cubicBezTo>
                    <a:pt x="0" y="22042"/>
                    <a:pt x="22079" y="0"/>
                    <a:pt x="49311" y="0"/>
                  </a:cubicBezTo>
                  <a:lnTo>
                    <a:pt x="1345130" y="0"/>
                  </a:lnTo>
                  <a:cubicBezTo>
                    <a:pt x="1372362" y="0"/>
                    <a:pt x="1394441" y="22042"/>
                    <a:pt x="1394441" y="49250"/>
                  </a:cubicBezTo>
                  <a:cubicBezTo>
                    <a:pt x="1394441" y="76457"/>
                    <a:pt x="1372362" y="98500"/>
                    <a:pt x="1345130" y="9850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3" name="Vrije vorm 12">
              <a:extLst>
                <a:ext uri="{FF2B5EF4-FFF2-40B4-BE49-F238E27FC236}">
                  <a16:creationId xmlns:a16="http://schemas.microsoft.com/office/drawing/2014/main" id="{6191DFD3-E209-4879-B1DB-FB8C468F1ABC}"/>
                </a:ext>
              </a:extLst>
            </p:cNvPr>
            <p:cNvSpPr/>
            <p:nvPr/>
          </p:nvSpPr>
          <p:spPr>
            <a:xfrm>
              <a:off x="10347975" y="4147466"/>
              <a:ext cx="640594" cy="671403"/>
            </a:xfrm>
            <a:custGeom>
              <a:avLst/>
              <a:gdLst>
                <a:gd name="connsiteX0" fmla="*/ 591274 w 640594"/>
                <a:gd name="connsiteY0" fmla="*/ 671403 h 671403"/>
                <a:gd name="connsiteX1" fmla="*/ 320335 w 640594"/>
                <a:gd name="connsiteY1" fmla="*/ 671403 h 671403"/>
                <a:gd name="connsiteX2" fmla="*/ 162 w 640594"/>
                <a:gd name="connsiteY2" fmla="*/ 358020 h 671403"/>
                <a:gd name="connsiteX3" fmla="*/ 29 w 640594"/>
                <a:gd name="connsiteY3" fmla="*/ 357515 h 671403"/>
                <a:gd name="connsiteX4" fmla="*/ 0 w 640594"/>
                <a:gd name="connsiteY4" fmla="*/ 350656 h 671403"/>
                <a:gd name="connsiteX5" fmla="*/ 350006 w 640594"/>
                <a:gd name="connsiteY5" fmla="*/ 0 h 671403"/>
                <a:gd name="connsiteX6" fmla="*/ 536105 w 640594"/>
                <a:gd name="connsiteY6" fmla="*/ 51305 h 671403"/>
                <a:gd name="connsiteX7" fmla="*/ 550774 w 640594"/>
                <a:gd name="connsiteY7" fmla="*/ 119391 h 671403"/>
                <a:gd name="connsiteX8" fmla="*/ 482603 w 640594"/>
                <a:gd name="connsiteY8" fmla="*/ 134041 h 671403"/>
                <a:gd name="connsiteX9" fmla="*/ 350158 w 640594"/>
                <a:gd name="connsiteY9" fmla="*/ 98500 h 671403"/>
                <a:gd name="connsiteX10" fmla="*/ 98669 w 640594"/>
                <a:gd name="connsiteY10" fmla="*/ 348383 h 671403"/>
                <a:gd name="connsiteX11" fmla="*/ 98717 w 640594"/>
                <a:gd name="connsiteY11" fmla="*/ 351570 h 671403"/>
                <a:gd name="connsiteX12" fmla="*/ 320345 w 640594"/>
                <a:gd name="connsiteY12" fmla="*/ 572923 h 671403"/>
                <a:gd name="connsiteX13" fmla="*/ 591283 w 640594"/>
                <a:gd name="connsiteY13" fmla="*/ 572923 h 671403"/>
                <a:gd name="connsiteX14" fmla="*/ 640594 w 640594"/>
                <a:gd name="connsiteY14" fmla="*/ 622173 h 671403"/>
                <a:gd name="connsiteX15" fmla="*/ 591274 w 640594"/>
                <a:gd name="connsiteY15" fmla="*/ 671403 h 671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40594" h="671403">
                  <a:moveTo>
                    <a:pt x="591274" y="671403"/>
                  </a:moveTo>
                  <a:lnTo>
                    <a:pt x="320335" y="671403"/>
                  </a:lnTo>
                  <a:cubicBezTo>
                    <a:pt x="145913" y="671403"/>
                    <a:pt x="3610" y="531417"/>
                    <a:pt x="162" y="358020"/>
                  </a:cubicBezTo>
                  <a:lnTo>
                    <a:pt x="29" y="357515"/>
                  </a:lnTo>
                  <a:lnTo>
                    <a:pt x="0" y="350656"/>
                  </a:lnTo>
                  <a:cubicBezTo>
                    <a:pt x="2095" y="151365"/>
                    <a:pt x="152562" y="609"/>
                    <a:pt x="350006" y="0"/>
                  </a:cubicBezTo>
                  <a:cubicBezTo>
                    <a:pt x="418786" y="0"/>
                    <a:pt x="484822" y="18218"/>
                    <a:pt x="536105" y="51305"/>
                  </a:cubicBezTo>
                  <a:cubicBezTo>
                    <a:pt x="558984" y="66069"/>
                    <a:pt x="565547" y="96549"/>
                    <a:pt x="550774" y="119391"/>
                  </a:cubicBezTo>
                  <a:cubicBezTo>
                    <a:pt x="536000" y="142232"/>
                    <a:pt x="505463" y="148787"/>
                    <a:pt x="482603" y="134041"/>
                  </a:cubicBezTo>
                  <a:cubicBezTo>
                    <a:pt x="447075" y="111124"/>
                    <a:pt x="400040" y="98500"/>
                    <a:pt x="350158" y="98500"/>
                  </a:cubicBezTo>
                  <a:cubicBezTo>
                    <a:pt x="207093" y="98947"/>
                    <a:pt x="101756" y="203811"/>
                    <a:pt x="98669" y="348383"/>
                  </a:cubicBezTo>
                  <a:lnTo>
                    <a:pt x="98717" y="351570"/>
                  </a:lnTo>
                  <a:cubicBezTo>
                    <a:pt x="98717" y="473624"/>
                    <a:pt x="198139" y="572923"/>
                    <a:pt x="320345" y="572923"/>
                  </a:cubicBezTo>
                  <a:lnTo>
                    <a:pt x="591283" y="572923"/>
                  </a:lnTo>
                  <a:cubicBezTo>
                    <a:pt x="618515" y="572923"/>
                    <a:pt x="640594" y="594965"/>
                    <a:pt x="640594" y="622173"/>
                  </a:cubicBezTo>
                  <a:cubicBezTo>
                    <a:pt x="640594" y="649380"/>
                    <a:pt x="618506" y="671403"/>
                    <a:pt x="591274" y="6714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4" name="Vrije vorm 13">
              <a:extLst>
                <a:ext uri="{FF2B5EF4-FFF2-40B4-BE49-F238E27FC236}">
                  <a16:creationId xmlns:a16="http://schemas.microsoft.com/office/drawing/2014/main" id="{5A9709ED-E2BF-A9BB-09ED-27BDCDC56F7F}"/>
                </a:ext>
              </a:extLst>
            </p:cNvPr>
            <p:cNvSpPr/>
            <p:nvPr/>
          </p:nvSpPr>
          <p:spPr>
            <a:xfrm>
              <a:off x="10076970" y="3876092"/>
              <a:ext cx="1182518" cy="1213389"/>
            </a:xfrm>
            <a:custGeom>
              <a:avLst/>
              <a:gdLst>
                <a:gd name="connsiteX0" fmla="*/ 1127407 w 1182518"/>
                <a:gd name="connsiteY0" fmla="*/ 1213389 h 1213389"/>
                <a:gd name="connsiteX1" fmla="*/ 591340 w 1182518"/>
                <a:gd name="connsiteY1" fmla="*/ 1213389 h 1213389"/>
                <a:gd name="connsiteX2" fmla="*/ 228 w 1182518"/>
                <a:gd name="connsiteY2" fmla="*/ 631924 h 1213389"/>
                <a:gd name="connsiteX3" fmla="*/ 19 w 1182518"/>
                <a:gd name="connsiteY3" fmla="*/ 622924 h 1213389"/>
                <a:gd name="connsiteX4" fmla="*/ 177146 w 1182518"/>
                <a:gd name="connsiteY4" fmla="*/ 183272 h 1213389"/>
                <a:gd name="connsiteX5" fmla="*/ 623344 w 1182518"/>
                <a:gd name="connsiteY5" fmla="*/ 0 h 1213389"/>
                <a:gd name="connsiteX6" fmla="*/ 1014317 w 1182518"/>
                <a:gd name="connsiteY6" fmla="*/ 137666 h 1213389"/>
                <a:gd name="connsiteX7" fmla="*/ 1021756 w 1182518"/>
                <a:gd name="connsiteY7" fmla="*/ 206912 h 1213389"/>
                <a:gd name="connsiteX8" fmla="*/ 952414 w 1182518"/>
                <a:gd name="connsiteY8" fmla="*/ 214342 h 1213389"/>
                <a:gd name="connsiteX9" fmla="*/ 623344 w 1182518"/>
                <a:gd name="connsiteY9" fmla="*/ 98490 h 1213389"/>
                <a:gd name="connsiteX10" fmla="*/ 247135 w 1182518"/>
                <a:gd name="connsiteY10" fmla="*/ 252652 h 1213389"/>
                <a:gd name="connsiteX11" fmla="*/ 98631 w 1182518"/>
                <a:gd name="connsiteY11" fmla="*/ 613744 h 1213389"/>
                <a:gd name="connsiteX12" fmla="*/ 98774 w 1182518"/>
                <a:gd name="connsiteY12" fmla="*/ 622934 h 1213389"/>
                <a:gd name="connsiteX13" fmla="*/ 591331 w 1182518"/>
                <a:gd name="connsiteY13" fmla="*/ 1114890 h 1213389"/>
                <a:gd name="connsiteX14" fmla="*/ 1083897 w 1182518"/>
                <a:gd name="connsiteY14" fmla="*/ 1114890 h 1213389"/>
                <a:gd name="connsiteX15" fmla="*/ 1083897 w 1182518"/>
                <a:gd name="connsiteY15" fmla="*/ 881978 h 1213389"/>
                <a:gd name="connsiteX16" fmla="*/ 873842 w 1182518"/>
                <a:gd name="connsiteY16" fmla="*/ 672183 h 1213389"/>
                <a:gd name="connsiteX17" fmla="*/ 591331 w 1182518"/>
                <a:gd name="connsiteY17" fmla="*/ 672183 h 1213389"/>
                <a:gd name="connsiteX18" fmla="*/ 542020 w 1182518"/>
                <a:gd name="connsiteY18" fmla="*/ 622934 h 1213389"/>
                <a:gd name="connsiteX19" fmla="*/ 591331 w 1182518"/>
                <a:gd name="connsiteY19" fmla="*/ 573684 h 1213389"/>
                <a:gd name="connsiteX20" fmla="*/ 873842 w 1182518"/>
                <a:gd name="connsiteY20" fmla="*/ 573684 h 1213389"/>
                <a:gd name="connsiteX21" fmla="*/ 1182519 w 1182518"/>
                <a:gd name="connsiteY21" fmla="*/ 881968 h 1213389"/>
                <a:gd name="connsiteX22" fmla="*/ 1182519 w 1182518"/>
                <a:gd name="connsiteY22" fmla="*/ 1158327 h 1213389"/>
                <a:gd name="connsiteX23" fmla="*/ 1127407 w 1182518"/>
                <a:gd name="connsiteY23" fmla="*/ 1213389 h 1213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82518" h="1213389">
                  <a:moveTo>
                    <a:pt x="1127407" y="1213389"/>
                  </a:moveTo>
                  <a:lnTo>
                    <a:pt x="591340" y="1213389"/>
                  </a:lnTo>
                  <a:cubicBezTo>
                    <a:pt x="268367" y="1213389"/>
                    <a:pt x="5057" y="953365"/>
                    <a:pt x="228" y="631924"/>
                  </a:cubicBezTo>
                  <a:lnTo>
                    <a:pt x="19" y="622924"/>
                  </a:lnTo>
                  <a:cubicBezTo>
                    <a:pt x="-1248" y="455625"/>
                    <a:pt x="61655" y="299485"/>
                    <a:pt x="177146" y="183272"/>
                  </a:cubicBezTo>
                  <a:cubicBezTo>
                    <a:pt x="294589" y="65089"/>
                    <a:pt x="453047" y="0"/>
                    <a:pt x="623344" y="0"/>
                  </a:cubicBezTo>
                  <a:cubicBezTo>
                    <a:pt x="765229" y="0"/>
                    <a:pt x="904084" y="48888"/>
                    <a:pt x="1014317" y="137666"/>
                  </a:cubicBezTo>
                  <a:cubicBezTo>
                    <a:pt x="1035520" y="154742"/>
                    <a:pt x="1038844" y="185745"/>
                    <a:pt x="1021756" y="206912"/>
                  </a:cubicBezTo>
                  <a:cubicBezTo>
                    <a:pt x="1004668" y="228079"/>
                    <a:pt x="973626" y="231418"/>
                    <a:pt x="952414" y="214342"/>
                  </a:cubicBezTo>
                  <a:cubicBezTo>
                    <a:pt x="858307" y="138550"/>
                    <a:pt x="744512" y="98490"/>
                    <a:pt x="623344" y="98490"/>
                  </a:cubicBezTo>
                  <a:cubicBezTo>
                    <a:pt x="479526" y="98490"/>
                    <a:pt x="345929" y="153239"/>
                    <a:pt x="247135" y="252652"/>
                  </a:cubicBezTo>
                  <a:cubicBezTo>
                    <a:pt x="152238" y="348145"/>
                    <a:pt x="99688" y="476088"/>
                    <a:pt x="98631" y="613744"/>
                  </a:cubicBezTo>
                  <a:lnTo>
                    <a:pt x="98774" y="622934"/>
                  </a:lnTo>
                  <a:cubicBezTo>
                    <a:pt x="98774" y="894203"/>
                    <a:pt x="319735" y="1114890"/>
                    <a:pt x="591331" y="1114890"/>
                  </a:cubicBezTo>
                  <a:lnTo>
                    <a:pt x="1083897" y="1114890"/>
                  </a:lnTo>
                  <a:lnTo>
                    <a:pt x="1083897" y="881978"/>
                  </a:lnTo>
                  <a:cubicBezTo>
                    <a:pt x="1083897" y="766298"/>
                    <a:pt x="989666" y="672183"/>
                    <a:pt x="873842" y="672183"/>
                  </a:cubicBezTo>
                  <a:lnTo>
                    <a:pt x="591331" y="672183"/>
                  </a:lnTo>
                  <a:cubicBezTo>
                    <a:pt x="564099" y="672183"/>
                    <a:pt x="542020" y="650141"/>
                    <a:pt x="542020" y="622934"/>
                  </a:cubicBezTo>
                  <a:cubicBezTo>
                    <a:pt x="542020" y="595726"/>
                    <a:pt x="564099" y="573684"/>
                    <a:pt x="591331" y="573684"/>
                  </a:cubicBezTo>
                  <a:lnTo>
                    <a:pt x="873842" y="573684"/>
                  </a:lnTo>
                  <a:cubicBezTo>
                    <a:pt x="1044045" y="573684"/>
                    <a:pt x="1182519" y="711977"/>
                    <a:pt x="1182519" y="881968"/>
                  </a:cubicBezTo>
                  <a:lnTo>
                    <a:pt x="1182519" y="1158327"/>
                  </a:lnTo>
                  <a:cubicBezTo>
                    <a:pt x="1182529" y="1188693"/>
                    <a:pt x="1157792" y="1213389"/>
                    <a:pt x="1127407" y="121338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</p:grpSp>
      <p:grpSp>
        <p:nvGrpSpPr>
          <p:cNvPr id="15" name="Groep 14">
            <a:extLst>
              <a:ext uri="{FF2B5EF4-FFF2-40B4-BE49-F238E27FC236}">
                <a16:creationId xmlns:a16="http://schemas.microsoft.com/office/drawing/2014/main" id="{FABED500-23BB-8E07-D81A-1ED68509B1E5}"/>
              </a:ext>
            </a:extLst>
          </p:cNvPr>
          <p:cNvGrpSpPr/>
          <p:nvPr userDrawn="1"/>
        </p:nvGrpSpPr>
        <p:grpSpPr>
          <a:xfrm>
            <a:off x="10260000" y="-1501568"/>
            <a:ext cx="2978264" cy="10384130"/>
            <a:chOff x="9989244" y="754223"/>
            <a:chExt cx="1394440" cy="4861908"/>
          </a:xfrm>
          <a:gradFill>
            <a:gsLst>
              <a:gs pos="100000">
                <a:schemeClr val="bg1">
                  <a:alpha val="10000"/>
                </a:schemeClr>
              </a:gs>
              <a:gs pos="0">
                <a:schemeClr val="bg1">
                  <a:alpha val="40000"/>
                </a:schemeClr>
              </a:gs>
            </a:gsLst>
            <a:lin ang="0" scaled="0"/>
          </a:gradFill>
        </p:grpSpPr>
        <p:sp>
          <p:nvSpPr>
            <p:cNvPr id="16" name="Vrije vorm 15">
              <a:extLst>
                <a:ext uri="{FF2B5EF4-FFF2-40B4-BE49-F238E27FC236}">
                  <a16:creationId xmlns:a16="http://schemas.microsoft.com/office/drawing/2014/main" id="{6FB23340-2614-4AF8-19B6-25CF7E95A4D6}"/>
                </a:ext>
              </a:extLst>
            </p:cNvPr>
            <p:cNvSpPr/>
            <p:nvPr/>
          </p:nvSpPr>
          <p:spPr>
            <a:xfrm>
              <a:off x="10111117" y="1272226"/>
              <a:ext cx="1150010" cy="1184640"/>
            </a:xfrm>
            <a:custGeom>
              <a:avLst/>
              <a:gdLst>
                <a:gd name="connsiteX0" fmla="*/ 574996 w 1150010"/>
                <a:gd name="connsiteY0" fmla="*/ 1184640 h 1184640"/>
                <a:gd name="connsiteX1" fmla="*/ 0 w 1150010"/>
                <a:gd name="connsiteY1" fmla="*/ 610357 h 1184640"/>
                <a:gd name="connsiteX2" fmla="*/ 0 w 1150010"/>
                <a:gd name="connsiteY2" fmla="*/ 49250 h 1184640"/>
                <a:gd name="connsiteX3" fmla="*/ 49311 w 1150010"/>
                <a:gd name="connsiteY3" fmla="*/ 0 h 1184640"/>
                <a:gd name="connsiteX4" fmla="*/ 98622 w 1150010"/>
                <a:gd name="connsiteY4" fmla="*/ 49250 h 1184640"/>
                <a:gd name="connsiteX5" fmla="*/ 98622 w 1150010"/>
                <a:gd name="connsiteY5" fmla="*/ 610348 h 1184640"/>
                <a:gd name="connsiteX6" fmla="*/ 575005 w 1150010"/>
                <a:gd name="connsiteY6" fmla="*/ 1086141 h 1184640"/>
                <a:gd name="connsiteX7" fmla="*/ 1051389 w 1150010"/>
                <a:gd name="connsiteY7" fmla="*/ 610348 h 1184640"/>
                <a:gd name="connsiteX8" fmla="*/ 1051389 w 1150010"/>
                <a:gd name="connsiteY8" fmla="*/ 49250 h 1184640"/>
                <a:gd name="connsiteX9" fmla="*/ 1100700 w 1150010"/>
                <a:gd name="connsiteY9" fmla="*/ 0 h 1184640"/>
                <a:gd name="connsiteX10" fmla="*/ 1150010 w 1150010"/>
                <a:gd name="connsiteY10" fmla="*/ 49250 h 1184640"/>
                <a:gd name="connsiteX11" fmla="*/ 1150010 w 1150010"/>
                <a:gd name="connsiteY11" fmla="*/ 610348 h 1184640"/>
                <a:gd name="connsiteX12" fmla="*/ 574996 w 1150010"/>
                <a:gd name="connsiteY12" fmla="*/ 1184640 h 1184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50010" h="1184640">
                  <a:moveTo>
                    <a:pt x="574996" y="1184640"/>
                  </a:moveTo>
                  <a:cubicBezTo>
                    <a:pt x="257937" y="1184640"/>
                    <a:pt x="0" y="927014"/>
                    <a:pt x="0" y="610357"/>
                  </a:cubicBezTo>
                  <a:lnTo>
                    <a:pt x="0" y="49250"/>
                  </a:lnTo>
                  <a:cubicBezTo>
                    <a:pt x="0" y="22052"/>
                    <a:pt x="22079" y="0"/>
                    <a:pt x="49311" y="0"/>
                  </a:cubicBezTo>
                  <a:cubicBezTo>
                    <a:pt x="76543" y="0"/>
                    <a:pt x="98622" y="22052"/>
                    <a:pt x="98622" y="49250"/>
                  </a:cubicBezTo>
                  <a:lnTo>
                    <a:pt x="98622" y="610348"/>
                  </a:lnTo>
                  <a:cubicBezTo>
                    <a:pt x="98622" y="872703"/>
                    <a:pt x="312325" y="1086141"/>
                    <a:pt x="575005" y="1086141"/>
                  </a:cubicBezTo>
                  <a:cubicBezTo>
                    <a:pt x="837686" y="1086141"/>
                    <a:pt x="1051389" y="872703"/>
                    <a:pt x="1051389" y="610348"/>
                  </a:cubicBezTo>
                  <a:lnTo>
                    <a:pt x="1051389" y="49250"/>
                  </a:lnTo>
                  <a:cubicBezTo>
                    <a:pt x="1051389" y="22052"/>
                    <a:pt x="1073468" y="0"/>
                    <a:pt x="1100700" y="0"/>
                  </a:cubicBezTo>
                  <a:cubicBezTo>
                    <a:pt x="1127932" y="0"/>
                    <a:pt x="1150010" y="22052"/>
                    <a:pt x="1150010" y="49250"/>
                  </a:cubicBezTo>
                  <a:lnTo>
                    <a:pt x="1150010" y="610348"/>
                  </a:lnTo>
                  <a:cubicBezTo>
                    <a:pt x="1150001" y="927023"/>
                    <a:pt x="892054" y="1184640"/>
                    <a:pt x="574996" y="118464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8" name="Vrije vorm 17">
              <a:extLst>
                <a:ext uri="{FF2B5EF4-FFF2-40B4-BE49-F238E27FC236}">
                  <a16:creationId xmlns:a16="http://schemas.microsoft.com/office/drawing/2014/main" id="{9220A2FE-5E91-BCFB-9865-B3AF7DA330C5}"/>
                </a:ext>
              </a:extLst>
            </p:cNvPr>
            <p:cNvSpPr/>
            <p:nvPr/>
          </p:nvSpPr>
          <p:spPr>
            <a:xfrm>
              <a:off x="10636801" y="1272226"/>
              <a:ext cx="98621" cy="659607"/>
            </a:xfrm>
            <a:custGeom>
              <a:avLst/>
              <a:gdLst>
                <a:gd name="connsiteX0" fmla="*/ 49311 w 98621"/>
                <a:gd name="connsiteY0" fmla="*/ 659607 h 659607"/>
                <a:gd name="connsiteX1" fmla="*/ 0 w 98621"/>
                <a:gd name="connsiteY1" fmla="*/ 610357 h 659607"/>
                <a:gd name="connsiteX2" fmla="*/ 0 w 98621"/>
                <a:gd name="connsiteY2" fmla="*/ 49250 h 659607"/>
                <a:gd name="connsiteX3" fmla="*/ 49311 w 98621"/>
                <a:gd name="connsiteY3" fmla="*/ 0 h 659607"/>
                <a:gd name="connsiteX4" fmla="*/ 98622 w 98621"/>
                <a:gd name="connsiteY4" fmla="*/ 49250 h 659607"/>
                <a:gd name="connsiteX5" fmla="*/ 98622 w 98621"/>
                <a:gd name="connsiteY5" fmla="*/ 610348 h 659607"/>
                <a:gd name="connsiteX6" fmla="*/ 49311 w 98621"/>
                <a:gd name="connsiteY6" fmla="*/ 659607 h 659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621" h="659607">
                  <a:moveTo>
                    <a:pt x="49311" y="659607"/>
                  </a:moveTo>
                  <a:cubicBezTo>
                    <a:pt x="22079" y="659607"/>
                    <a:pt x="0" y="637556"/>
                    <a:pt x="0" y="610357"/>
                  </a:cubicBezTo>
                  <a:lnTo>
                    <a:pt x="0" y="49250"/>
                  </a:lnTo>
                  <a:cubicBezTo>
                    <a:pt x="0" y="22052"/>
                    <a:pt x="22079" y="0"/>
                    <a:pt x="49311" y="0"/>
                  </a:cubicBezTo>
                  <a:cubicBezTo>
                    <a:pt x="76543" y="0"/>
                    <a:pt x="98622" y="22052"/>
                    <a:pt x="98622" y="49250"/>
                  </a:cubicBezTo>
                  <a:lnTo>
                    <a:pt x="98622" y="610348"/>
                  </a:lnTo>
                  <a:cubicBezTo>
                    <a:pt x="98622" y="637556"/>
                    <a:pt x="76543" y="659607"/>
                    <a:pt x="49311" y="65960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9" name="Vrije vorm 18">
              <a:extLst>
                <a:ext uri="{FF2B5EF4-FFF2-40B4-BE49-F238E27FC236}">
                  <a16:creationId xmlns:a16="http://schemas.microsoft.com/office/drawing/2014/main" id="{87854037-0940-D71A-1871-453A6586EA5F}"/>
                </a:ext>
              </a:extLst>
            </p:cNvPr>
            <p:cNvSpPr/>
            <p:nvPr/>
          </p:nvSpPr>
          <p:spPr>
            <a:xfrm>
              <a:off x="10373959" y="1272226"/>
              <a:ext cx="624306" cy="922123"/>
            </a:xfrm>
            <a:custGeom>
              <a:avLst/>
              <a:gdLst>
                <a:gd name="connsiteX0" fmla="*/ 312153 w 624306"/>
                <a:gd name="connsiteY0" fmla="*/ 922124 h 922123"/>
                <a:gd name="connsiteX1" fmla="*/ 0 w 624306"/>
                <a:gd name="connsiteY1" fmla="*/ 610357 h 922123"/>
                <a:gd name="connsiteX2" fmla="*/ 0 w 624306"/>
                <a:gd name="connsiteY2" fmla="*/ 49250 h 922123"/>
                <a:gd name="connsiteX3" fmla="*/ 49311 w 624306"/>
                <a:gd name="connsiteY3" fmla="*/ 0 h 922123"/>
                <a:gd name="connsiteX4" fmla="*/ 98622 w 624306"/>
                <a:gd name="connsiteY4" fmla="*/ 49250 h 922123"/>
                <a:gd name="connsiteX5" fmla="*/ 98622 w 624306"/>
                <a:gd name="connsiteY5" fmla="*/ 610348 h 922123"/>
                <a:gd name="connsiteX6" fmla="*/ 312153 w 624306"/>
                <a:gd name="connsiteY6" fmla="*/ 823615 h 922123"/>
                <a:gd name="connsiteX7" fmla="*/ 525685 w 624306"/>
                <a:gd name="connsiteY7" fmla="*/ 610348 h 922123"/>
                <a:gd name="connsiteX8" fmla="*/ 525685 w 624306"/>
                <a:gd name="connsiteY8" fmla="*/ 49250 h 922123"/>
                <a:gd name="connsiteX9" fmla="*/ 574996 w 624306"/>
                <a:gd name="connsiteY9" fmla="*/ 0 h 922123"/>
                <a:gd name="connsiteX10" fmla="*/ 624307 w 624306"/>
                <a:gd name="connsiteY10" fmla="*/ 49250 h 922123"/>
                <a:gd name="connsiteX11" fmla="*/ 624307 w 624306"/>
                <a:gd name="connsiteY11" fmla="*/ 610348 h 922123"/>
                <a:gd name="connsiteX12" fmla="*/ 312153 w 624306"/>
                <a:gd name="connsiteY12" fmla="*/ 922124 h 922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24306" h="922123">
                  <a:moveTo>
                    <a:pt x="312153" y="922124"/>
                  </a:moveTo>
                  <a:cubicBezTo>
                    <a:pt x="140027" y="922124"/>
                    <a:pt x="0" y="782270"/>
                    <a:pt x="0" y="610357"/>
                  </a:cubicBezTo>
                  <a:lnTo>
                    <a:pt x="0" y="49250"/>
                  </a:lnTo>
                  <a:cubicBezTo>
                    <a:pt x="0" y="22052"/>
                    <a:pt x="22079" y="0"/>
                    <a:pt x="49311" y="0"/>
                  </a:cubicBezTo>
                  <a:cubicBezTo>
                    <a:pt x="76543" y="0"/>
                    <a:pt x="98622" y="22052"/>
                    <a:pt x="98622" y="49250"/>
                  </a:cubicBezTo>
                  <a:lnTo>
                    <a:pt x="98622" y="610348"/>
                  </a:lnTo>
                  <a:cubicBezTo>
                    <a:pt x="98622" y="727940"/>
                    <a:pt x="194415" y="823615"/>
                    <a:pt x="312153" y="823615"/>
                  </a:cubicBezTo>
                  <a:cubicBezTo>
                    <a:pt x="429892" y="823615"/>
                    <a:pt x="525685" y="727940"/>
                    <a:pt x="525685" y="610348"/>
                  </a:cubicBezTo>
                  <a:lnTo>
                    <a:pt x="525685" y="49250"/>
                  </a:lnTo>
                  <a:cubicBezTo>
                    <a:pt x="525685" y="22052"/>
                    <a:pt x="547764" y="0"/>
                    <a:pt x="574996" y="0"/>
                  </a:cubicBezTo>
                  <a:cubicBezTo>
                    <a:pt x="602228" y="0"/>
                    <a:pt x="624307" y="22052"/>
                    <a:pt x="624307" y="49250"/>
                  </a:cubicBezTo>
                  <a:lnTo>
                    <a:pt x="624307" y="610348"/>
                  </a:lnTo>
                  <a:cubicBezTo>
                    <a:pt x="624307" y="782270"/>
                    <a:pt x="484280" y="922124"/>
                    <a:pt x="312153" y="92212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0" name="Vrije vorm 19">
              <a:extLst>
                <a:ext uri="{FF2B5EF4-FFF2-40B4-BE49-F238E27FC236}">
                  <a16:creationId xmlns:a16="http://schemas.microsoft.com/office/drawing/2014/main" id="{DE0F8D2F-EA37-7D59-1F22-8597A1DE250D}"/>
                </a:ext>
              </a:extLst>
            </p:cNvPr>
            <p:cNvSpPr/>
            <p:nvPr/>
          </p:nvSpPr>
          <p:spPr>
            <a:xfrm>
              <a:off x="10111117" y="2592829"/>
              <a:ext cx="1150010" cy="1148575"/>
            </a:xfrm>
            <a:custGeom>
              <a:avLst/>
              <a:gdLst>
                <a:gd name="connsiteX0" fmla="*/ 837848 w 1150010"/>
                <a:gd name="connsiteY0" fmla="*/ 1148576 h 1148575"/>
                <a:gd name="connsiteX1" fmla="*/ 49311 w 1150010"/>
                <a:gd name="connsiteY1" fmla="*/ 1148576 h 1148575"/>
                <a:gd name="connsiteX2" fmla="*/ 0 w 1150010"/>
                <a:gd name="connsiteY2" fmla="*/ 1099326 h 1148575"/>
                <a:gd name="connsiteX3" fmla="*/ 49311 w 1150010"/>
                <a:gd name="connsiteY3" fmla="*/ 1050076 h 1148575"/>
                <a:gd name="connsiteX4" fmla="*/ 837848 w 1150010"/>
                <a:gd name="connsiteY4" fmla="*/ 1050076 h 1148575"/>
                <a:gd name="connsiteX5" fmla="*/ 1051389 w 1150010"/>
                <a:gd name="connsiteY5" fmla="*/ 836800 h 1148575"/>
                <a:gd name="connsiteX6" fmla="*/ 837848 w 1150010"/>
                <a:gd name="connsiteY6" fmla="*/ 623533 h 1148575"/>
                <a:gd name="connsiteX7" fmla="*/ 312163 w 1150010"/>
                <a:gd name="connsiteY7" fmla="*/ 623533 h 1148575"/>
                <a:gd name="connsiteX8" fmla="*/ 10 w 1150010"/>
                <a:gd name="connsiteY8" fmla="*/ 311767 h 1148575"/>
                <a:gd name="connsiteX9" fmla="*/ 312163 w 1150010"/>
                <a:gd name="connsiteY9" fmla="*/ 0 h 1148575"/>
                <a:gd name="connsiteX10" fmla="*/ 1100700 w 1150010"/>
                <a:gd name="connsiteY10" fmla="*/ 0 h 1148575"/>
                <a:gd name="connsiteX11" fmla="*/ 1150010 w 1150010"/>
                <a:gd name="connsiteY11" fmla="*/ 49250 h 1148575"/>
                <a:gd name="connsiteX12" fmla="*/ 1100700 w 1150010"/>
                <a:gd name="connsiteY12" fmla="*/ 98500 h 1148575"/>
                <a:gd name="connsiteX13" fmla="*/ 312153 w 1150010"/>
                <a:gd name="connsiteY13" fmla="*/ 98500 h 1148575"/>
                <a:gd name="connsiteX14" fmla="*/ 98622 w 1150010"/>
                <a:gd name="connsiteY14" fmla="*/ 311767 h 1148575"/>
                <a:gd name="connsiteX15" fmla="*/ 312153 w 1150010"/>
                <a:gd name="connsiteY15" fmla="*/ 525043 h 1148575"/>
                <a:gd name="connsiteX16" fmla="*/ 837838 w 1150010"/>
                <a:gd name="connsiteY16" fmla="*/ 525043 h 1148575"/>
                <a:gd name="connsiteX17" fmla="*/ 1149991 w 1150010"/>
                <a:gd name="connsiteY17" fmla="*/ 836800 h 1148575"/>
                <a:gd name="connsiteX18" fmla="*/ 837848 w 1150010"/>
                <a:gd name="connsiteY18" fmla="*/ 1148576 h 114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50010" h="1148575">
                  <a:moveTo>
                    <a:pt x="837848" y="1148576"/>
                  </a:moveTo>
                  <a:lnTo>
                    <a:pt x="49311" y="1148576"/>
                  </a:lnTo>
                  <a:cubicBezTo>
                    <a:pt x="22079" y="1148576"/>
                    <a:pt x="0" y="1126534"/>
                    <a:pt x="0" y="1099326"/>
                  </a:cubicBezTo>
                  <a:cubicBezTo>
                    <a:pt x="0" y="1072118"/>
                    <a:pt x="22079" y="1050076"/>
                    <a:pt x="49311" y="1050076"/>
                  </a:cubicBezTo>
                  <a:lnTo>
                    <a:pt x="837848" y="1050076"/>
                  </a:lnTo>
                  <a:cubicBezTo>
                    <a:pt x="955596" y="1050076"/>
                    <a:pt x="1051389" y="954392"/>
                    <a:pt x="1051389" y="836800"/>
                  </a:cubicBezTo>
                  <a:cubicBezTo>
                    <a:pt x="1051389" y="719207"/>
                    <a:pt x="955596" y="623533"/>
                    <a:pt x="837848" y="623533"/>
                  </a:cubicBezTo>
                  <a:lnTo>
                    <a:pt x="312163" y="623533"/>
                  </a:lnTo>
                  <a:cubicBezTo>
                    <a:pt x="140037" y="623533"/>
                    <a:pt x="10" y="483680"/>
                    <a:pt x="10" y="311767"/>
                  </a:cubicBezTo>
                  <a:cubicBezTo>
                    <a:pt x="10" y="139854"/>
                    <a:pt x="140037" y="0"/>
                    <a:pt x="312163" y="0"/>
                  </a:cubicBezTo>
                  <a:lnTo>
                    <a:pt x="1100700" y="0"/>
                  </a:lnTo>
                  <a:cubicBezTo>
                    <a:pt x="1127932" y="0"/>
                    <a:pt x="1150010" y="22052"/>
                    <a:pt x="1150010" y="49250"/>
                  </a:cubicBezTo>
                  <a:cubicBezTo>
                    <a:pt x="1150010" y="76448"/>
                    <a:pt x="1127932" y="98500"/>
                    <a:pt x="1100700" y="98500"/>
                  </a:cubicBezTo>
                  <a:lnTo>
                    <a:pt x="312153" y="98500"/>
                  </a:lnTo>
                  <a:cubicBezTo>
                    <a:pt x="194415" y="98500"/>
                    <a:pt x="98622" y="194174"/>
                    <a:pt x="98622" y="311767"/>
                  </a:cubicBezTo>
                  <a:cubicBezTo>
                    <a:pt x="98622" y="429369"/>
                    <a:pt x="194415" y="525043"/>
                    <a:pt x="312153" y="525043"/>
                  </a:cubicBezTo>
                  <a:lnTo>
                    <a:pt x="837838" y="525043"/>
                  </a:lnTo>
                  <a:cubicBezTo>
                    <a:pt x="1009964" y="525043"/>
                    <a:pt x="1149991" y="664896"/>
                    <a:pt x="1149991" y="836800"/>
                  </a:cubicBezTo>
                  <a:cubicBezTo>
                    <a:pt x="1150001" y="1008722"/>
                    <a:pt x="1009964" y="1148576"/>
                    <a:pt x="837848" y="11485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1" name="Vrije vorm 20">
              <a:extLst>
                <a:ext uri="{FF2B5EF4-FFF2-40B4-BE49-F238E27FC236}">
                  <a16:creationId xmlns:a16="http://schemas.microsoft.com/office/drawing/2014/main" id="{CC988D0B-8F57-575B-237E-7EDAD397C203}"/>
                </a:ext>
              </a:extLst>
            </p:cNvPr>
            <p:cNvSpPr/>
            <p:nvPr/>
          </p:nvSpPr>
          <p:spPr>
            <a:xfrm>
              <a:off x="10373959" y="2855345"/>
              <a:ext cx="887158" cy="98499"/>
            </a:xfrm>
            <a:custGeom>
              <a:avLst/>
              <a:gdLst>
                <a:gd name="connsiteX0" fmla="*/ 837848 w 887158"/>
                <a:gd name="connsiteY0" fmla="*/ 98500 h 98499"/>
                <a:gd name="connsiteX1" fmla="*/ 49311 w 887158"/>
                <a:gd name="connsiteY1" fmla="*/ 98500 h 98499"/>
                <a:gd name="connsiteX2" fmla="*/ 0 w 887158"/>
                <a:gd name="connsiteY2" fmla="*/ 49250 h 98499"/>
                <a:gd name="connsiteX3" fmla="*/ 49311 w 887158"/>
                <a:gd name="connsiteY3" fmla="*/ 0 h 98499"/>
                <a:gd name="connsiteX4" fmla="*/ 837848 w 887158"/>
                <a:gd name="connsiteY4" fmla="*/ 0 h 98499"/>
                <a:gd name="connsiteX5" fmla="*/ 887159 w 887158"/>
                <a:gd name="connsiteY5" fmla="*/ 49250 h 98499"/>
                <a:gd name="connsiteX6" fmla="*/ 837848 w 887158"/>
                <a:gd name="connsiteY6" fmla="*/ 98500 h 98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7158" h="98499">
                  <a:moveTo>
                    <a:pt x="837848" y="98500"/>
                  </a:moveTo>
                  <a:lnTo>
                    <a:pt x="49311" y="98500"/>
                  </a:lnTo>
                  <a:cubicBezTo>
                    <a:pt x="22079" y="98500"/>
                    <a:pt x="0" y="76448"/>
                    <a:pt x="0" y="49250"/>
                  </a:cubicBezTo>
                  <a:cubicBezTo>
                    <a:pt x="0" y="22052"/>
                    <a:pt x="22079" y="0"/>
                    <a:pt x="49311" y="0"/>
                  </a:cubicBezTo>
                  <a:lnTo>
                    <a:pt x="837848" y="0"/>
                  </a:lnTo>
                  <a:cubicBezTo>
                    <a:pt x="865080" y="0"/>
                    <a:pt x="887159" y="22052"/>
                    <a:pt x="887159" y="49250"/>
                  </a:cubicBezTo>
                  <a:cubicBezTo>
                    <a:pt x="887159" y="76448"/>
                    <a:pt x="865080" y="98500"/>
                    <a:pt x="837848" y="9850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2" name="Vrije vorm 21">
              <a:extLst>
                <a:ext uri="{FF2B5EF4-FFF2-40B4-BE49-F238E27FC236}">
                  <a16:creationId xmlns:a16="http://schemas.microsoft.com/office/drawing/2014/main" id="{EA5FD830-FD6C-F094-54EF-DEEBD3F01837}"/>
                </a:ext>
              </a:extLst>
            </p:cNvPr>
            <p:cNvSpPr/>
            <p:nvPr/>
          </p:nvSpPr>
          <p:spPr>
            <a:xfrm>
              <a:off x="10111117" y="3380388"/>
              <a:ext cx="887158" cy="98499"/>
            </a:xfrm>
            <a:custGeom>
              <a:avLst/>
              <a:gdLst>
                <a:gd name="connsiteX0" fmla="*/ 837848 w 887158"/>
                <a:gd name="connsiteY0" fmla="*/ 98500 h 98499"/>
                <a:gd name="connsiteX1" fmla="*/ 49311 w 887158"/>
                <a:gd name="connsiteY1" fmla="*/ 98500 h 98499"/>
                <a:gd name="connsiteX2" fmla="*/ 0 w 887158"/>
                <a:gd name="connsiteY2" fmla="*/ 49250 h 98499"/>
                <a:gd name="connsiteX3" fmla="*/ 49311 w 887158"/>
                <a:gd name="connsiteY3" fmla="*/ 0 h 98499"/>
                <a:gd name="connsiteX4" fmla="*/ 837848 w 887158"/>
                <a:gd name="connsiteY4" fmla="*/ 0 h 98499"/>
                <a:gd name="connsiteX5" fmla="*/ 887159 w 887158"/>
                <a:gd name="connsiteY5" fmla="*/ 49250 h 98499"/>
                <a:gd name="connsiteX6" fmla="*/ 837848 w 887158"/>
                <a:gd name="connsiteY6" fmla="*/ 98500 h 98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7158" h="98499">
                  <a:moveTo>
                    <a:pt x="837848" y="98500"/>
                  </a:moveTo>
                  <a:lnTo>
                    <a:pt x="49311" y="98500"/>
                  </a:lnTo>
                  <a:cubicBezTo>
                    <a:pt x="22079" y="98500"/>
                    <a:pt x="0" y="76457"/>
                    <a:pt x="0" y="49250"/>
                  </a:cubicBezTo>
                  <a:cubicBezTo>
                    <a:pt x="0" y="22042"/>
                    <a:pt x="22079" y="0"/>
                    <a:pt x="49311" y="0"/>
                  </a:cubicBezTo>
                  <a:lnTo>
                    <a:pt x="837848" y="0"/>
                  </a:lnTo>
                  <a:cubicBezTo>
                    <a:pt x="865080" y="0"/>
                    <a:pt x="887159" y="22042"/>
                    <a:pt x="887159" y="49250"/>
                  </a:cubicBezTo>
                  <a:cubicBezTo>
                    <a:pt x="887159" y="76457"/>
                    <a:pt x="865070" y="98500"/>
                    <a:pt x="837848" y="9850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3" name="Vrije vorm 22">
              <a:extLst>
                <a:ext uri="{FF2B5EF4-FFF2-40B4-BE49-F238E27FC236}">
                  <a16:creationId xmlns:a16="http://schemas.microsoft.com/office/drawing/2014/main" id="{A6ACBFFD-4F94-D7C2-38DC-732B2475C0DA}"/>
                </a:ext>
              </a:extLst>
            </p:cNvPr>
            <p:cNvSpPr/>
            <p:nvPr/>
          </p:nvSpPr>
          <p:spPr>
            <a:xfrm>
              <a:off x="10112203" y="1016739"/>
              <a:ext cx="1149696" cy="98499"/>
            </a:xfrm>
            <a:custGeom>
              <a:avLst/>
              <a:gdLst>
                <a:gd name="connsiteX0" fmla="*/ 1100376 w 1149696"/>
                <a:gd name="connsiteY0" fmla="*/ 98500 h 98499"/>
                <a:gd name="connsiteX1" fmla="*/ 49311 w 1149696"/>
                <a:gd name="connsiteY1" fmla="*/ 98500 h 98499"/>
                <a:gd name="connsiteX2" fmla="*/ 0 w 1149696"/>
                <a:gd name="connsiteY2" fmla="*/ 49250 h 98499"/>
                <a:gd name="connsiteX3" fmla="*/ 49311 w 1149696"/>
                <a:gd name="connsiteY3" fmla="*/ 0 h 98499"/>
                <a:gd name="connsiteX4" fmla="*/ 1100385 w 1149696"/>
                <a:gd name="connsiteY4" fmla="*/ 0 h 98499"/>
                <a:gd name="connsiteX5" fmla="*/ 1149696 w 1149696"/>
                <a:gd name="connsiteY5" fmla="*/ 49250 h 98499"/>
                <a:gd name="connsiteX6" fmla="*/ 1100376 w 1149696"/>
                <a:gd name="connsiteY6" fmla="*/ 98500 h 98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49696" h="98499">
                  <a:moveTo>
                    <a:pt x="1100376" y="98500"/>
                  </a:moveTo>
                  <a:lnTo>
                    <a:pt x="49311" y="98500"/>
                  </a:lnTo>
                  <a:cubicBezTo>
                    <a:pt x="22079" y="98500"/>
                    <a:pt x="0" y="76448"/>
                    <a:pt x="0" y="49250"/>
                  </a:cubicBezTo>
                  <a:cubicBezTo>
                    <a:pt x="0" y="22052"/>
                    <a:pt x="22079" y="0"/>
                    <a:pt x="49311" y="0"/>
                  </a:cubicBezTo>
                  <a:lnTo>
                    <a:pt x="1100385" y="0"/>
                  </a:lnTo>
                  <a:cubicBezTo>
                    <a:pt x="1127617" y="0"/>
                    <a:pt x="1149696" y="22052"/>
                    <a:pt x="1149696" y="49250"/>
                  </a:cubicBezTo>
                  <a:cubicBezTo>
                    <a:pt x="1149696" y="76448"/>
                    <a:pt x="1127608" y="98500"/>
                    <a:pt x="1100376" y="9850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4" name="Vrije vorm 23">
              <a:extLst>
                <a:ext uri="{FF2B5EF4-FFF2-40B4-BE49-F238E27FC236}">
                  <a16:creationId xmlns:a16="http://schemas.microsoft.com/office/drawing/2014/main" id="{9753E8D0-9BED-2F28-C2A5-A694A1572773}"/>
                </a:ext>
              </a:extLst>
            </p:cNvPr>
            <p:cNvSpPr/>
            <p:nvPr/>
          </p:nvSpPr>
          <p:spPr>
            <a:xfrm>
              <a:off x="9989244" y="754223"/>
              <a:ext cx="1394440" cy="98499"/>
            </a:xfrm>
            <a:custGeom>
              <a:avLst/>
              <a:gdLst>
                <a:gd name="connsiteX0" fmla="*/ 1345130 w 1394440"/>
                <a:gd name="connsiteY0" fmla="*/ 98500 h 98499"/>
                <a:gd name="connsiteX1" fmla="*/ 49311 w 1394440"/>
                <a:gd name="connsiteY1" fmla="*/ 98500 h 98499"/>
                <a:gd name="connsiteX2" fmla="*/ 0 w 1394440"/>
                <a:gd name="connsiteY2" fmla="*/ 49250 h 98499"/>
                <a:gd name="connsiteX3" fmla="*/ 49311 w 1394440"/>
                <a:gd name="connsiteY3" fmla="*/ 0 h 98499"/>
                <a:gd name="connsiteX4" fmla="*/ 1345130 w 1394440"/>
                <a:gd name="connsiteY4" fmla="*/ 0 h 98499"/>
                <a:gd name="connsiteX5" fmla="*/ 1394441 w 1394440"/>
                <a:gd name="connsiteY5" fmla="*/ 49250 h 98499"/>
                <a:gd name="connsiteX6" fmla="*/ 1345130 w 1394440"/>
                <a:gd name="connsiteY6" fmla="*/ 98500 h 98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94440" h="98499">
                  <a:moveTo>
                    <a:pt x="1345130" y="98500"/>
                  </a:moveTo>
                  <a:lnTo>
                    <a:pt x="49311" y="98500"/>
                  </a:lnTo>
                  <a:cubicBezTo>
                    <a:pt x="22079" y="98500"/>
                    <a:pt x="0" y="76448"/>
                    <a:pt x="0" y="49250"/>
                  </a:cubicBezTo>
                  <a:cubicBezTo>
                    <a:pt x="0" y="22052"/>
                    <a:pt x="22079" y="0"/>
                    <a:pt x="49311" y="0"/>
                  </a:cubicBezTo>
                  <a:lnTo>
                    <a:pt x="1345130" y="0"/>
                  </a:lnTo>
                  <a:cubicBezTo>
                    <a:pt x="1372362" y="0"/>
                    <a:pt x="1394441" y="22052"/>
                    <a:pt x="1394441" y="49250"/>
                  </a:cubicBezTo>
                  <a:cubicBezTo>
                    <a:pt x="1394441" y="76448"/>
                    <a:pt x="1372362" y="98500"/>
                    <a:pt x="1345130" y="9850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5" name="Vrije vorm 24">
              <a:extLst>
                <a:ext uri="{FF2B5EF4-FFF2-40B4-BE49-F238E27FC236}">
                  <a16:creationId xmlns:a16="http://schemas.microsoft.com/office/drawing/2014/main" id="{1F5C80E3-C5AD-D3A2-8626-F422A07B1582}"/>
                </a:ext>
              </a:extLst>
            </p:cNvPr>
            <p:cNvSpPr/>
            <p:nvPr/>
          </p:nvSpPr>
          <p:spPr>
            <a:xfrm>
              <a:off x="10112431" y="5255116"/>
              <a:ext cx="1147133" cy="98499"/>
            </a:xfrm>
            <a:custGeom>
              <a:avLst/>
              <a:gdLst>
                <a:gd name="connsiteX0" fmla="*/ 1097823 w 1147133"/>
                <a:gd name="connsiteY0" fmla="*/ 98499 h 98499"/>
                <a:gd name="connsiteX1" fmla="*/ 49311 w 1147133"/>
                <a:gd name="connsiteY1" fmla="*/ 98499 h 98499"/>
                <a:gd name="connsiteX2" fmla="*/ 0 w 1147133"/>
                <a:gd name="connsiteY2" fmla="*/ 49250 h 98499"/>
                <a:gd name="connsiteX3" fmla="*/ 49311 w 1147133"/>
                <a:gd name="connsiteY3" fmla="*/ 0 h 98499"/>
                <a:gd name="connsiteX4" fmla="*/ 1097823 w 1147133"/>
                <a:gd name="connsiteY4" fmla="*/ 0 h 98499"/>
                <a:gd name="connsiteX5" fmla="*/ 1147134 w 1147133"/>
                <a:gd name="connsiteY5" fmla="*/ 49250 h 98499"/>
                <a:gd name="connsiteX6" fmla="*/ 1097823 w 1147133"/>
                <a:gd name="connsiteY6" fmla="*/ 98499 h 98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47133" h="98499">
                  <a:moveTo>
                    <a:pt x="1097823" y="98499"/>
                  </a:moveTo>
                  <a:lnTo>
                    <a:pt x="49311" y="98499"/>
                  </a:lnTo>
                  <a:cubicBezTo>
                    <a:pt x="22079" y="98499"/>
                    <a:pt x="0" y="76457"/>
                    <a:pt x="0" y="49250"/>
                  </a:cubicBezTo>
                  <a:cubicBezTo>
                    <a:pt x="0" y="22042"/>
                    <a:pt x="22079" y="0"/>
                    <a:pt x="49311" y="0"/>
                  </a:cubicBezTo>
                  <a:lnTo>
                    <a:pt x="1097823" y="0"/>
                  </a:lnTo>
                  <a:cubicBezTo>
                    <a:pt x="1125055" y="0"/>
                    <a:pt x="1147134" y="22042"/>
                    <a:pt x="1147134" y="49250"/>
                  </a:cubicBezTo>
                  <a:cubicBezTo>
                    <a:pt x="1147134" y="76457"/>
                    <a:pt x="1125055" y="98499"/>
                    <a:pt x="1097823" y="9849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6" name="Vrije vorm 25">
              <a:extLst>
                <a:ext uri="{FF2B5EF4-FFF2-40B4-BE49-F238E27FC236}">
                  <a16:creationId xmlns:a16="http://schemas.microsoft.com/office/drawing/2014/main" id="{0849E1E9-775C-5FAA-C402-ACB9FFC303AB}"/>
                </a:ext>
              </a:extLst>
            </p:cNvPr>
            <p:cNvSpPr/>
            <p:nvPr/>
          </p:nvSpPr>
          <p:spPr>
            <a:xfrm>
              <a:off x="9989244" y="5517632"/>
              <a:ext cx="1394440" cy="98499"/>
            </a:xfrm>
            <a:custGeom>
              <a:avLst/>
              <a:gdLst>
                <a:gd name="connsiteX0" fmla="*/ 1345130 w 1394440"/>
                <a:gd name="connsiteY0" fmla="*/ 98500 h 98499"/>
                <a:gd name="connsiteX1" fmla="*/ 49311 w 1394440"/>
                <a:gd name="connsiteY1" fmla="*/ 98500 h 98499"/>
                <a:gd name="connsiteX2" fmla="*/ 0 w 1394440"/>
                <a:gd name="connsiteY2" fmla="*/ 49250 h 98499"/>
                <a:gd name="connsiteX3" fmla="*/ 49311 w 1394440"/>
                <a:gd name="connsiteY3" fmla="*/ 0 h 98499"/>
                <a:gd name="connsiteX4" fmla="*/ 1345130 w 1394440"/>
                <a:gd name="connsiteY4" fmla="*/ 0 h 98499"/>
                <a:gd name="connsiteX5" fmla="*/ 1394441 w 1394440"/>
                <a:gd name="connsiteY5" fmla="*/ 49250 h 98499"/>
                <a:gd name="connsiteX6" fmla="*/ 1345130 w 1394440"/>
                <a:gd name="connsiteY6" fmla="*/ 98500 h 98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94440" h="98499">
                  <a:moveTo>
                    <a:pt x="1345130" y="98500"/>
                  </a:moveTo>
                  <a:lnTo>
                    <a:pt x="49311" y="98500"/>
                  </a:lnTo>
                  <a:cubicBezTo>
                    <a:pt x="22079" y="98500"/>
                    <a:pt x="0" y="76457"/>
                    <a:pt x="0" y="49250"/>
                  </a:cubicBezTo>
                  <a:cubicBezTo>
                    <a:pt x="0" y="22042"/>
                    <a:pt x="22079" y="0"/>
                    <a:pt x="49311" y="0"/>
                  </a:cubicBezTo>
                  <a:lnTo>
                    <a:pt x="1345130" y="0"/>
                  </a:lnTo>
                  <a:cubicBezTo>
                    <a:pt x="1372362" y="0"/>
                    <a:pt x="1394441" y="22042"/>
                    <a:pt x="1394441" y="49250"/>
                  </a:cubicBezTo>
                  <a:cubicBezTo>
                    <a:pt x="1394441" y="76457"/>
                    <a:pt x="1372362" y="98500"/>
                    <a:pt x="1345130" y="9850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7" name="Vrije vorm 26">
              <a:extLst>
                <a:ext uri="{FF2B5EF4-FFF2-40B4-BE49-F238E27FC236}">
                  <a16:creationId xmlns:a16="http://schemas.microsoft.com/office/drawing/2014/main" id="{353E8E8D-28E7-BD77-D6F1-D1BAF42023E1}"/>
                </a:ext>
              </a:extLst>
            </p:cNvPr>
            <p:cNvSpPr/>
            <p:nvPr/>
          </p:nvSpPr>
          <p:spPr>
            <a:xfrm>
              <a:off x="10347975" y="4147466"/>
              <a:ext cx="640594" cy="671403"/>
            </a:xfrm>
            <a:custGeom>
              <a:avLst/>
              <a:gdLst>
                <a:gd name="connsiteX0" fmla="*/ 591274 w 640594"/>
                <a:gd name="connsiteY0" fmla="*/ 671403 h 671403"/>
                <a:gd name="connsiteX1" fmla="*/ 320335 w 640594"/>
                <a:gd name="connsiteY1" fmla="*/ 671403 h 671403"/>
                <a:gd name="connsiteX2" fmla="*/ 162 w 640594"/>
                <a:gd name="connsiteY2" fmla="*/ 358020 h 671403"/>
                <a:gd name="connsiteX3" fmla="*/ 29 w 640594"/>
                <a:gd name="connsiteY3" fmla="*/ 357515 h 671403"/>
                <a:gd name="connsiteX4" fmla="*/ 0 w 640594"/>
                <a:gd name="connsiteY4" fmla="*/ 350656 h 671403"/>
                <a:gd name="connsiteX5" fmla="*/ 350006 w 640594"/>
                <a:gd name="connsiteY5" fmla="*/ 0 h 671403"/>
                <a:gd name="connsiteX6" fmla="*/ 536105 w 640594"/>
                <a:gd name="connsiteY6" fmla="*/ 51305 h 671403"/>
                <a:gd name="connsiteX7" fmla="*/ 550774 w 640594"/>
                <a:gd name="connsiteY7" fmla="*/ 119391 h 671403"/>
                <a:gd name="connsiteX8" fmla="*/ 482603 w 640594"/>
                <a:gd name="connsiteY8" fmla="*/ 134041 h 671403"/>
                <a:gd name="connsiteX9" fmla="*/ 350158 w 640594"/>
                <a:gd name="connsiteY9" fmla="*/ 98500 h 671403"/>
                <a:gd name="connsiteX10" fmla="*/ 98669 w 640594"/>
                <a:gd name="connsiteY10" fmla="*/ 348383 h 671403"/>
                <a:gd name="connsiteX11" fmla="*/ 98717 w 640594"/>
                <a:gd name="connsiteY11" fmla="*/ 351570 h 671403"/>
                <a:gd name="connsiteX12" fmla="*/ 320345 w 640594"/>
                <a:gd name="connsiteY12" fmla="*/ 572923 h 671403"/>
                <a:gd name="connsiteX13" fmla="*/ 591283 w 640594"/>
                <a:gd name="connsiteY13" fmla="*/ 572923 h 671403"/>
                <a:gd name="connsiteX14" fmla="*/ 640594 w 640594"/>
                <a:gd name="connsiteY14" fmla="*/ 622173 h 671403"/>
                <a:gd name="connsiteX15" fmla="*/ 591274 w 640594"/>
                <a:gd name="connsiteY15" fmla="*/ 671403 h 671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40594" h="671403">
                  <a:moveTo>
                    <a:pt x="591274" y="671403"/>
                  </a:moveTo>
                  <a:lnTo>
                    <a:pt x="320335" y="671403"/>
                  </a:lnTo>
                  <a:cubicBezTo>
                    <a:pt x="145913" y="671403"/>
                    <a:pt x="3610" y="531417"/>
                    <a:pt x="162" y="358020"/>
                  </a:cubicBezTo>
                  <a:lnTo>
                    <a:pt x="29" y="357515"/>
                  </a:lnTo>
                  <a:lnTo>
                    <a:pt x="0" y="350656"/>
                  </a:lnTo>
                  <a:cubicBezTo>
                    <a:pt x="2095" y="151365"/>
                    <a:pt x="152562" y="609"/>
                    <a:pt x="350006" y="0"/>
                  </a:cubicBezTo>
                  <a:cubicBezTo>
                    <a:pt x="418786" y="0"/>
                    <a:pt x="484822" y="18218"/>
                    <a:pt x="536105" y="51305"/>
                  </a:cubicBezTo>
                  <a:cubicBezTo>
                    <a:pt x="558984" y="66069"/>
                    <a:pt x="565547" y="96549"/>
                    <a:pt x="550774" y="119391"/>
                  </a:cubicBezTo>
                  <a:cubicBezTo>
                    <a:pt x="536000" y="142232"/>
                    <a:pt x="505463" y="148787"/>
                    <a:pt x="482603" y="134041"/>
                  </a:cubicBezTo>
                  <a:cubicBezTo>
                    <a:pt x="447075" y="111124"/>
                    <a:pt x="400040" y="98500"/>
                    <a:pt x="350158" y="98500"/>
                  </a:cubicBezTo>
                  <a:cubicBezTo>
                    <a:pt x="207093" y="98947"/>
                    <a:pt x="101756" y="203811"/>
                    <a:pt x="98669" y="348383"/>
                  </a:cubicBezTo>
                  <a:lnTo>
                    <a:pt x="98717" y="351570"/>
                  </a:lnTo>
                  <a:cubicBezTo>
                    <a:pt x="98717" y="473624"/>
                    <a:pt x="198139" y="572923"/>
                    <a:pt x="320345" y="572923"/>
                  </a:cubicBezTo>
                  <a:lnTo>
                    <a:pt x="591283" y="572923"/>
                  </a:lnTo>
                  <a:cubicBezTo>
                    <a:pt x="618515" y="572923"/>
                    <a:pt x="640594" y="594965"/>
                    <a:pt x="640594" y="622173"/>
                  </a:cubicBezTo>
                  <a:cubicBezTo>
                    <a:pt x="640594" y="649380"/>
                    <a:pt x="618506" y="671403"/>
                    <a:pt x="591274" y="6714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8" name="Vrije vorm 27">
              <a:extLst>
                <a:ext uri="{FF2B5EF4-FFF2-40B4-BE49-F238E27FC236}">
                  <a16:creationId xmlns:a16="http://schemas.microsoft.com/office/drawing/2014/main" id="{1713CE38-1892-5A65-D8F7-03F163C73DAD}"/>
                </a:ext>
              </a:extLst>
            </p:cNvPr>
            <p:cNvSpPr/>
            <p:nvPr/>
          </p:nvSpPr>
          <p:spPr>
            <a:xfrm>
              <a:off x="10076970" y="3876092"/>
              <a:ext cx="1182518" cy="1213389"/>
            </a:xfrm>
            <a:custGeom>
              <a:avLst/>
              <a:gdLst>
                <a:gd name="connsiteX0" fmla="*/ 1127407 w 1182518"/>
                <a:gd name="connsiteY0" fmla="*/ 1213389 h 1213389"/>
                <a:gd name="connsiteX1" fmla="*/ 591340 w 1182518"/>
                <a:gd name="connsiteY1" fmla="*/ 1213389 h 1213389"/>
                <a:gd name="connsiteX2" fmla="*/ 228 w 1182518"/>
                <a:gd name="connsiteY2" fmla="*/ 631924 h 1213389"/>
                <a:gd name="connsiteX3" fmla="*/ 19 w 1182518"/>
                <a:gd name="connsiteY3" fmla="*/ 622924 h 1213389"/>
                <a:gd name="connsiteX4" fmla="*/ 177146 w 1182518"/>
                <a:gd name="connsiteY4" fmla="*/ 183272 h 1213389"/>
                <a:gd name="connsiteX5" fmla="*/ 623344 w 1182518"/>
                <a:gd name="connsiteY5" fmla="*/ 0 h 1213389"/>
                <a:gd name="connsiteX6" fmla="*/ 1014317 w 1182518"/>
                <a:gd name="connsiteY6" fmla="*/ 137666 h 1213389"/>
                <a:gd name="connsiteX7" fmla="*/ 1021756 w 1182518"/>
                <a:gd name="connsiteY7" fmla="*/ 206912 h 1213389"/>
                <a:gd name="connsiteX8" fmla="*/ 952414 w 1182518"/>
                <a:gd name="connsiteY8" fmla="*/ 214342 h 1213389"/>
                <a:gd name="connsiteX9" fmla="*/ 623344 w 1182518"/>
                <a:gd name="connsiteY9" fmla="*/ 98490 h 1213389"/>
                <a:gd name="connsiteX10" fmla="*/ 247135 w 1182518"/>
                <a:gd name="connsiteY10" fmla="*/ 252652 h 1213389"/>
                <a:gd name="connsiteX11" fmla="*/ 98631 w 1182518"/>
                <a:gd name="connsiteY11" fmla="*/ 613744 h 1213389"/>
                <a:gd name="connsiteX12" fmla="*/ 98774 w 1182518"/>
                <a:gd name="connsiteY12" fmla="*/ 622934 h 1213389"/>
                <a:gd name="connsiteX13" fmla="*/ 591331 w 1182518"/>
                <a:gd name="connsiteY13" fmla="*/ 1114890 h 1213389"/>
                <a:gd name="connsiteX14" fmla="*/ 1083897 w 1182518"/>
                <a:gd name="connsiteY14" fmla="*/ 1114890 h 1213389"/>
                <a:gd name="connsiteX15" fmla="*/ 1083897 w 1182518"/>
                <a:gd name="connsiteY15" fmla="*/ 881978 h 1213389"/>
                <a:gd name="connsiteX16" fmla="*/ 873842 w 1182518"/>
                <a:gd name="connsiteY16" fmla="*/ 672183 h 1213389"/>
                <a:gd name="connsiteX17" fmla="*/ 591331 w 1182518"/>
                <a:gd name="connsiteY17" fmla="*/ 672183 h 1213389"/>
                <a:gd name="connsiteX18" fmla="*/ 542020 w 1182518"/>
                <a:gd name="connsiteY18" fmla="*/ 622934 h 1213389"/>
                <a:gd name="connsiteX19" fmla="*/ 591331 w 1182518"/>
                <a:gd name="connsiteY19" fmla="*/ 573684 h 1213389"/>
                <a:gd name="connsiteX20" fmla="*/ 873842 w 1182518"/>
                <a:gd name="connsiteY20" fmla="*/ 573684 h 1213389"/>
                <a:gd name="connsiteX21" fmla="*/ 1182519 w 1182518"/>
                <a:gd name="connsiteY21" fmla="*/ 881968 h 1213389"/>
                <a:gd name="connsiteX22" fmla="*/ 1182519 w 1182518"/>
                <a:gd name="connsiteY22" fmla="*/ 1158327 h 1213389"/>
                <a:gd name="connsiteX23" fmla="*/ 1127407 w 1182518"/>
                <a:gd name="connsiteY23" fmla="*/ 1213389 h 1213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82518" h="1213389">
                  <a:moveTo>
                    <a:pt x="1127407" y="1213389"/>
                  </a:moveTo>
                  <a:lnTo>
                    <a:pt x="591340" y="1213389"/>
                  </a:lnTo>
                  <a:cubicBezTo>
                    <a:pt x="268367" y="1213389"/>
                    <a:pt x="5057" y="953365"/>
                    <a:pt x="228" y="631924"/>
                  </a:cubicBezTo>
                  <a:lnTo>
                    <a:pt x="19" y="622924"/>
                  </a:lnTo>
                  <a:cubicBezTo>
                    <a:pt x="-1248" y="455625"/>
                    <a:pt x="61655" y="299485"/>
                    <a:pt x="177146" y="183272"/>
                  </a:cubicBezTo>
                  <a:cubicBezTo>
                    <a:pt x="294589" y="65089"/>
                    <a:pt x="453047" y="0"/>
                    <a:pt x="623344" y="0"/>
                  </a:cubicBezTo>
                  <a:cubicBezTo>
                    <a:pt x="765229" y="0"/>
                    <a:pt x="904084" y="48888"/>
                    <a:pt x="1014317" y="137666"/>
                  </a:cubicBezTo>
                  <a:cubicBezTo>
                    <a:pt x="1035520" y="154742"/>
                    <a:pt x="1038844" y="185745"/>
                    <a:pt x="1021756" y="206912"/>
                  </a:cubicBezTo>
                  <a:cubicBezTo>
                    <a:pt x="1004668" y="228079"/>
                    <a:pt x="973626" y="231418"/>
                    <a:pt x="952414" y="214342"/>
                  </a:cubicBezTo>
                  <a:cubicBezTo>
                    <a:pt x="858307" y="138550"/>
                    <a:pt x="744512" y="98490"/>
                    <a:pt x="623344" y="98490"/>
                  </a:cubicBezTo>
                  <a:cubicBezTo>
                    <a:pt x="479526" y="98490"/>
                    <a:pt x="345929" y="153239"/>
                    <a:pt x="247135" y="252652"/>
                  </a:cubicBezTo>
                  <a:cubicBezTo>
                    <a:pt x="152238" y="348145"/>
                    <a:pt x="99688" y="476088"/>
                    <a:pt x="98631" y="613744"/>
                  </a:cubicBezTo>
                  <a:lnTo>
                    <a:pt x="98774" y="622934"/>
                  </a:lnTo>
                  <a:cubicBezTo>
                    <a:pt x="98774" y="894203"/>
                    <a:pt x="319735" y="1114890"/>
                    <a:pt x="591331" y="1114890"/>
                  </a:cubicBezTo>
                  <a:lnTo>
                    <a:pt x="1083897" y="1114890"/>
                  </a:lnTo>
                  <a:lnTo>
                    <a:pt x="1083897" y="881978"/>
                  </a:lnTo>
                  <a:cubicBezTo>
                    <a:pt x="1083897" y="766298"/>
                    <a:pt x="989666" y="672183"/>
                    <a:pt x="873842" y="672183"/>
                  </a:cubicBezTo>
                  <a:lnTo>
                    <a:pt x="591331" y="672183"/>
                  </a:lnTo>
                  <a:cubicBezTo>
                    <a:pt x="564099" y="672183"/>
                    <a:pt x="542020" y="650141"/>
                    <a:pt x="542020" y="622934"/>
                  </a:cubicBezTo>
                  <a:cubicBezTo>
                    <a:pt x="542020" y="595726"/>
                    <a:pt x="564099" y="573684"/>
                    <a:pt x="591331" y="573684"/>
                  </a:cubicBezTo>
                  <a:lnTo>
                    <a:pt x="873842" y="573684"/>
                  </a:lnTo>
                  <a:cubicBezTo>
                    <a:pt x="1044045" y="573684"/>
                    <a:pt x="1182519" y="711977"/>
                    <a:pt x="1182519" y="881968"/>
                  </a:cubicBezTo>
                  <a:lnTo>
                    <a:pt x="1182519" y="1158327"/>
                  </a:lnTo>
                  <a:cubicBezTo>
                    <a:pt x="1182529" y="1188693"/>
                    <a:pt x="1157792" y="1213389"/>
                    <a:pt x="1127407" y="121338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</p:grpSp>
      <p:sp>
        <p:nvSpPr>
          <p:cNvPr id="29" name="Tijdelijke aanduiding voor tekst 103">
            <a:extLst>
              <a:ext uri="{FF2B5EF4-FFF2-40B4-BE49-F238E27FC236}">
                <a16:creationId xmlns:a16="http://schemas.microsoft.com/office/drawing/2014/main" id="{349522BB-6401-E784-001D-DBA2DAF99830}"/>
              </a:ext>
            </a:extLst>
          </p:cNvPr>
          <p:cNvSpPr>
            <a:spLocks noGrp="1"/>
          </p:cNvSpPr>
          <p:nvPr>
            <p:ph type="body" sz="quarter" idx="1003" hasCustomPrompt="1"/>
          </p:nvPr>
        </p:nvSpPr>
        <p:spPr>
          <a:xfrm>
            <a:off x="1358034" y="2501529"/>
            <a:ext cx="9089333" cy="2151154"/>
          </a:xfrm>
          <a:effectLst/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4000" b="1" i="1">
                <a:solidFill>
                  <a:schemeClr val="tx1"/>
                </a:solidFill>
                <a:effectLst/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57200" indent="0" algn="ctr">
              <a:buNone/>
              <a:defRPr sz="4000"/>
            </a:lvl2pPr>
            <a:lvl3pPr marL="914400" indent="0" algn="ctr">
              <a:buNone/>
              <a:defRPr sz="3600"/>
            </a:lvl3pPr>
            <a:lvl4pPr marL="1371600" indent="0" algn="ctr">
              <a:buNone/>
              <a:defRPr sz="3200"/>
            </a:lvl4pPr>
            <a:lvl5pPr marL="1828800" indent="0" algn="ctr">
              <a:buNone/>
              <a:defRPr sz="3200"/>
            </a:lvl5pPr>
          </a:lstStyle>
          <a:p>
            <a:pPr lvl="0"/>
            <a:r>
              <a:rPr lang="nl-NL"/>
              <a:t>‘Op deze plek kan een opvallende </a:t>
            </a:r>
            <a:br>
              <a:rPr lang="nl-NL"/>
            </a:br>
            <a:r>
              <a:rPr lang="nl-NL"/>
              <a:t>tekst komen, bijvoorbeeld een quote, </a:t>
            </a:r>
            <a:br>
              <a:rPr lang="nl-NL"/>
            </a:br>
            <a:r>
              <a:rPr lang="nl-NL" err="1"/>
              <a:t>streamer</a:t>
            </a:r>
            <a:r>
              <a:rPr lang="nl-NL"/>
              <a:t> of iets vergelijkbaars.’</a:t>
            </a:r>
          </a:p>
        </p:txBody>
      </p:sp>
    </p:spTree>
    <p:extLst>
      <p:ext uri="{BB962C8B-B14F-4D97-AF65-F5344CB8AC3E}">
        <p14:creationId xmlns:p14="http://schemas.microsoft.com/office/powerpoint/2010/main" val="646688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lide met 1 f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ED90A390-CCEC-198E-D5C1-306FD3B1B0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94986" y="1"/>
            <a:ext cx="4724649" cy="1141904"/>
          </a:xfrm>
        </p:spPr>
        <p:txBody>
          <a:bodyPr/>
          <a:lstStyle/>
          <a:p>
            <a:pPr lvl="0">
              <a:lnSpc>
                <a:spcPts val="3200"/>
              </a:lnSpc>
              <a:defRPr/>
            </a:pPr>
            <a:r>
              <a:rPr lang="nl-NL" sz="3000" b="1">
                <a:latin typeface="Segoe UI" panose="020B0502040204020203" pitchFamily="34" charset="0"/>
                <a:cs typeface="Segoe UI" panose="020B0502040204020203" pitchFamily="34" charset="0"/>
              </a:rPr>
              <a:t>Tekstslide met 1 foto</a:t>
            </a:r>
          </a:p>
        </p:txBody>
      </p:sp>
      <p:sp>
        <p:nvSpPr>
          <p:cNvPr id="4" name="Tijdelijke aanduiding voor afbeelding 7">
            <a:extLst>
              <a:ext uri="{FF2B5EF4-FFF2-40B4-BE49-F238E27FC236}">
                <a16:creationId xmlns:a16="http://schemas.microsoft.com/office/drawing/2014/main" id="{44F82A76-BEEE-1F70-E6AC-9C37539EC76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228600" y="681786"/>
            <a:ext cx="5213190" cy="5487520"/>
          </a:xfrm>
          <a:prstGeom prst="roundRect">
            <a:avLst>
              <a:gd name="adj" fmla="val 4525"/>
            </a:avLst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59AA2463-43CB-7B51-C7DB-E679C89897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rcRect r="2935"/>
          <a:stretch>
            <a:fillRect/>
          </a:stretch>
        </p:blipFill>
        <p:spPr>
          <a:xfrm>
            <a:off x="10219635" y="0"/>
            <a:ext cx="1972365" cy="6858000"/>
          </a:xfrm>
          <a:prstGeom prst="rect">
            <a:avLst/>
          </a:prstGeom>
        </p:spPr>
      </p:pic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85134E2E-0AE0-CB9A-0093-DA0F00FEDD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90973" y="1427746"/>
            <a:ext cx="4728662" cy="474156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/>
            </a:lvl1pPr>
            <a:lvl2pPr marL="253800" indent="0">
              <a:buFontTx/>
              <a:buNone/>
              <a:defRPr sz="2000"/>
            </a:lvl2pPr>
            <a:lvl3pPr marL="482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988385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lide met 2 foto’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ED90A390-CCEC-198E-D5C1-306FD3B1B0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94986" y="1"/>
            <a:ext cx="4724649" cy="1141904"/>
          </a:xfrm>
        </p:spPr>
        <p:txBody>
          <a:bodyPr/>
          <a:lstStyle/>
          <a:p>
            <a:pPr lvl="0">
              <a:lnSpc>
                <a:spcPts val="3200"/>
              </a:lnSpc>
              <a:defRPr/>
            </a:pPr>
            <a:r>
              <a:rPr lang="nl-NL" sz="3000" b="1">
                <a:latin typeface="Segoe UI" panose="020B0502040204020203" pitchFamily="34" charset="0"/>
                <a:cs typeface="Segoe UI" panose="020B0502040204020203" pitchFamily="34" charset="0"/>
              </a:rPr>
              <a:t>Tekstslide met 2 foto’s</a:t>
            </a:r>
          </a:p>
        </p:txBody>
      </p:sp>
      <p:sp>
        <p:nvSpPr>
          <p:cNvPr id="13" name="Tijdelijke aanduiding voor afbeelding 7">
            <a:extLst>
              <a:ext uri="{FF2B5EF4-FFF2-40B4-BE49-F238E27FC236}">
                <a16:creationId xmlns:a16="http://schemas.microsoft.com/office/drawing/2014/main" id="{F91865F8-7266-A4E4-BB78-42D44093D93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228600" y="-242047"/>
            <a:ext cx="5213190" cy="3430418"/>
          </a:xfrm>
          <a:prstGeom prst="roundRect">
            <a:avLst>
              <a:gd name="adj" fmla="val 7878"/>
            </a:avLst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4" name="Tijdelijke aanduiding voor afbeelding 7">
            <a:extLst>
              <a:ext uri="{FF2B5EF4-FFF2-40B4-BE49-F238E27FC236}">
                <a16:creationId xmlns:a16="http://schemas.microsoft.com/office/drawing/2014/main" id="{A1A7388A-B016-A284-9ACC-2BAFF5E2411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228600" y="3664912"/>
            <a:ext cx="5213190" cy="3430418"/>
          </a:xfrm>
          <a:prstGeom prst="roundRect">
            <a:avLst>
              <a:gd name="adj" fmla="val 7878"/>
            </a:avLst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br>
              <a:rPr lang="nl-NL"/>
            </a:br>
            <a:r>
              <a:rPr lang="nl-NL"/>
              <a:t>Klik om een afbeelding </a:t>
            </a:r>
            <a:br>
              <a:rPr lang="nl-NL"/>
            </a:br>
            <a:r>
              <a:rPr lang="nl-NL"/>
              <a:t>toe te voegen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AAD4771-9837-F0AC-57C1-A7174C0684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rcRect r="2935"/>
          <a:stretch>
            <a:fillRect/>
          </a:stretch>
        </p:blipFill>
        <p:spPr>
          <a:xfrm>
            <a:off x="10219635" y="0"/>
            <a:ext cx="1972365" cy="6858000"/>
          </a:xfrm>
          <a:prstGeom prst="rect">
            <a:avLst/>
          </a:prstGeom>
        </p:spPr>
      </p:pic>
      <p:sp>
        <p:nvSpPr>
          <p:cNvPr id="5" name="Tijdelijke aanduiding voor tekst 9">
            <a:extLst>
              <a:ext uri="{FF2B5EF4-FFF2-40B4-BE49-F238E27FC236}">
                <a16:creationId xmlns:a16="http://schemas.microsoft.com/office/drawing/2014/main" id="{A5D21A9F-43BA-7EEA-5BFC-D390213038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90973" y="1427746"/>
            <a:ext cx="4728662" cy="474156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/>
            </a:lvl1pPr>
            <a:lvl2pPr marL="253800" indent="0">
              <a:buFontTx/>
              <a:buNone/>
              <a:defRPr sz="2000"/>
            </a:lvl2pPr>
            <a:lvl3pPr marL="482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4009830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lide met 3 foto’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ED90A390-CCEC-198E-D5C1-306FD3B1B0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94985" y="1"/>
            <a:ext cx="4724649" cy="1141904"/>
          </a:xfrm>
        </p:spPr>
        <p:txBody>
          <a:bodyPr/>
          <a:lstStyle/>
          <a:p>
            <a:pPr lvl="0">
              <a:lnSpc>
                <a:spcPts val="3200"/>
              </a:lnSpc>
              <a:defRPr/>
            </a:pPr>
            <a:r>
              <a:rPr lang="nl-NL" sz="3000" b="1">
                <a:latin typeface="Segoe UI" panose="020B0502040204020203" pitchFamily="34" charset="0"/>
                <a:cs typeface="Segoe UI" panose="020B0502040204020203" pitchFamily="34" charset="0"/>
              </a:rPr>
              <a:t>Tekstslide met 3 foto’s</a:t>
            </a:r>
          </a:p>
        </p:txBody>
      </p:sp>
      <p:sp>
        <p:nvSpPr>
          <p:cNvPr id="12" name="Tijdelijke aanduiding voor afbeelding 7">
            <a:extLst>
              <a:ext uri="{FF2B5EF4-FFF2-40B4-BE49-F238E27FC236}">
                <a16:creationId xmlns:a16="http://schemas.microsoft.com/office/drawing/2014/main" id="{A6DE9E61-355E-0331-3568-226FDD1B7FD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228600" y="2342559"/>
            <a:ext cx="5213190" cy="2168165"/>
          </a:xfrm>
          <a:prstGeom prst="roundRect">
            <a:avLst>
              <a:gd name="adj" fmla="val 7878"/>
            </a:avLst>
          </a:prstGeom>
          <a:solidFill>
            <a:schemeClr val="bg1">
              <a:lumMod val="95000"/>
            </a:schemeClr>
          </a:solidFill>
        </p:spPr>
        <p:txBody>
          <a:bodyPr lIns="648000" tIns="360000" rIns="324000" bIns="288000"/>
          <a:lstStyle>
            <a:lvl1pPr marL="0" indent="0" algn="ctr">
              <a:buNone/>
              <a:defRPr sz="1400"/>
            </a:lvl1pPr>
          </a:lstStyle>
          <a:p>
            <a:r>
              <a:rPr lang="nl-NL"/>
              <a:t>Klik om een afbeelding </a:t>
            </a:r>
            <a:br>
              <a:rPr lang="nl-NL"/>
            </a:br>
            <a:r>
              <a:rPr lang="nl-NL"/>
              <a:t>toe te voegen</a:t>
            </a:r>
          </a:p>
        </p:txBody>
      </p:sp>
      <p:sp>
        <p:nvSpPr>
          <p:cNvPr id="13" name="Tijdelijke aanduiding voor afbeelding 7">
            <a:extLst>
              <a:ext uri="{FF2B5EF4-FFF2-40B4-BE49-F238E27FC236}">
                <a16:creationId xmlns:a16="http://schemas.microsoft.com/office/drawing/2014/main" id="{F91865F8-7266-A4E4-BB78-42D44093D93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228600" y="-242047"/>
            <a:ext cx="5213190" cy="2412984"/>
          </a:xfrm>
          <a:prstGeom prst="roundRect">
            <a:avLst>
              <a:gd name="adj" fmla="val 7878"/>
            </a:avLst>
          </a:prstGeom>
          <a:solidFill>
            <a:schemeClr val="bg1">
              <a:lumMod val="95000"/>
            </a:schemeClr>
          </a:solidFill>
        </p:spPr>
        <p:txBody>
          <a:bodyPr lIns="648000" tIns="360000" rIns="324000" bIns="28800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4" name="Tijdelijke aanduiding voor afbeelding 7">
            <a:extLst>
              <a:ext uri="{FF2B5EF4-FFF2-40B4-BE49-F238E27FC236}">
                <a16:creationId xmlns:a16="http://schemas.microsoft.com/office/drawing/2014/main" id="{A1A7388A-B016-A284-9ACC-2BAFF5E2411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228600" y="4682346"/>
            <a:ext cx="5213190" cy="2412984"/>
          </a:xfrm>
          <a:prstGeom prst="roundRect">
            <a:avLst>
              <a:gd name="adj" fmla="val 7878"/>
            </a:avLst>
          </a:prstGeom>
          <a:solidFill>
            <a:schemeClr val="bg1">
              <a:lumMod val="95000"/>
            </a:schemeClr>
          </a:solidFill>
        </p:spPr>
        <p:txBody>
          <a:bodyPr lIns="648000" tIns="360000" rIns="324000" bIns="28800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000977E-244F-80B1-EE5E-4FE71AA4BD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rcRect r="2935"/>
          <a:stretch>
            <a:fillRect/>
          </a:stretch>
        </p:blipFill>
        <p:spPr>
          <a:xfrm>
            <a:off x="10219635" y="0"/>
            <a:ext cx="1972365" cy="6858000"/>
          </a:xfrm>
          <a:prstGeom prst="rect">
            <a:avLst/>
          </a:prstGeom>
        </p:spPr>
      </p:pic>
      <p:sp>
        <p:nvSpPr>
          <p:cNvPr id="6" name="Tijdelijke aanduiding voor tekst 9">
            <a:extLst>
              <a:ext uri="{FF2B5EF4-FFF2-40B4-BE49-F238E27FC236}">
                <a16:creationId xmlns:a16="http://schemas.microsoft.com/office/drawing/2014/main" id="{6D5AFADA-903D-995D-9890-80885E00A57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90973" y="1427746"/>
            <a:ext cx="4728662" cy="474156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/>
            </a:lvl1pPr>
            <a:lvl2pPr marL="253800" indent="0">
              <a:buFontTx/>
              <a:buNone/>
              <a:defRPr sz="2000"/>
            </a:lvl2pPr>
            <a:lvl3pPr marL="482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92716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slide_ 4 foto'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9B83D129-DADA-B180-460E-BE500919D1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rcRect r="2935"/>
          <a:stretch>
            <a:fillRect/>
          </a:stretch>
        </p:blipFill>
        <p:spPr>
          <a:xfrm>
            <a:off x="10219635" y="0"/>
            <a:ext cx="1972365" cy="6858000"/>
          </a:xfrm>
          <a:prstGeom prst="rect">
            <a:avLst/>
          </a:prstGeom>
        </p:spPr>
      </p:pic>
      <p:sp>
        <p:nvSpPr>
          <p:cNvPr id="19" name="Tijdelijke aanduiding voor afbeelding 7">
            <a:extLst>
              <a:ext uri="{FF2B5EF4-FFF2-40B4-BE49-F238E27FC236}">
                <a16:creationId xmlns:a16="http://schemas.microsoft.com/office/drawing/2014/main" id="{670EC9A6-5F03-53E0-2453-73358B40EB3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66700" y="279199"/>
            <a:ext cx="5699125" cy="3029151"/>
          </a:xfrm>
          <a:prstGeom prst="roundRect">
            <a:avLst>
              <a:gd name="adj" fmla="val 7878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nl-NL"/>
              <a:t>Klik om een afbeelding toe te voegen</a:t>
            </a:r>
          </a:p>
        </p:txBody>
      </p:sp>
      <p:sp>
        <p:nvSpPr>
          <p:cNvPr id="20" name="Tijdelijke aanduiding voor afbeelding 7">
            <a:extLst>
              <a:ext uri="{FF2B5EF4-FFF2-40B4-BE49-F238E27FC236}">
                <a16:creationId xmlns:a16="http://schemas.microsoft.com/office/drawing/2014/main" id="{433BFBA6-456D-1402-F2DB-0DAE4773679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41862" y="279199"/>
            <a:ext cx="5699125" cy="3029151"/>
          </a:xfrm>
          <a:prstGeom prst="roundRect">
            <a:avLst>
              <a:gd name="adj" fmla="val 7878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nl-NL"/>
              <a:t>Klik om een afbeelding toe te voegen</a:t>
            </a:r>
          </a:p>
        </p:txBody>
      </p:sp>
      <p:sp>
        <p:nvSpPr>
          <p:cNvPr id="21" name="Tijdelijke aanduiding voor afbeelding 7">
            <a:extLst>
              <a:ext uri="{FF2B5EF4-FFF2-40B4-BE49-F238E27FC236}">
                <a16:creationId xmlns:a16="http://schemas.microsoft.com/office/drawing/2014/main" id="{BA333822-F36A-32B7-DEF2-F5523D69AD4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66700" y="3543260"/>
            <a:ext cx="5699125" cy="3029151"/>
          </a:xfrm>
          <a:prstGeom prst="roundRect">
            <a:avLst>
              <a:gd name="adj" fmla="val 7878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nl-NL"/>
              <a:t>Klik om een afbeelding toe te voegen</a:t>
            </a:r>
          </a:p>
        </p:txBody>
      </p:sp>
      <p:sp>
        <p:nvSpPr>
          <p:cNvPr id="22" name="Tijdelijke aanduiding voor afbeelding 7">
            <a:extLst>
              <a:ext uri="{FF2B5EF4-FFF2-40B4-BE49-F238E27FC236}">
                <a16:creationId xmlns:a16="http://schemas.microsoft.com/office/drawing/2014/main" id="{65DE2369-CF05-13D1-3575-170A6443D15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241862" y="3543260"/>
            <a:ext cx="5699125" cy="3029151"/>
          </a:xfrm>
          <a:prstGeom prst="roundRect">
            <a:avLst>
              <a:gd name="adj" fmla="val 7878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nl-NL"/>
              <a:t>Klik om een afbeelding toe te voegen</a:t>
            </a:r>
          </a:p>
        </p:txBody>
      </p:sp>
    </p:spTree>
    <p:extLst>
      <p:ext uri="{BB962C8B-B14F-4D97-AF65-F5344CB8AC3E}">
        <p14:creationId xmlns:p14="http://schemas.microsoft.com/office/powerpoint/2010/main" val="956579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slide invulba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!!Vllak">
            <a:extLst>
              <a:ext uri="{FF2B5EF4-FFF2-40B4-BE49-F238E27FC236}">
                <a16:creationId xmlns:a16="http://schemas.microsoft.com/office/drawing/2014/main" id="{48929A6F-171B-D2CE-5B8F-C27208AEED9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0127495" cy="5259513"/>
          </a:xfrm>
          <a:custGeom>
            <a:avLst/>
            <a:gdLst>
              <a:gd name="connsiteX0" fmla="*/ 0 w 10127495"/>
              <a:gd name="connsiteY0" fmla="*/ 0 h 5259513"/>
              <a:gd name="connsiteX1" fmla="*/ 10127495 w 10127495"/>
              <a:gd name="connsiteY1" fmla="*/ 0 h 5259513"/>
              <a:gd name="connsiteX2" fmla="*/ 10127495 w 10127495"/>
              <a:gd name="connsiteY2" fmla="*/ 5041664 h 5259513"/>
              <a:gd name="connsiteX3" fmla="*/ 9909646 w 10127495"/>
              <a:gd name="connsiteY3" fmla="*/ 5259513 h 5259513"/>
              <a:gd name="connsiteX4" fmla="*/ 0 w 10127495"/>
              <a:gd name="connsiteY4" fmla="*/ 5259513 h 5259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27495" h="5259513">
                <a:moveTo>
                  <a:pt x="0" y="0"/>
                </a:moveTo>
                <a:lnTo>
                  <a:pt x="10127495" y="0"/>
                </a:lnTo>
                <a:lnTo>
                  <a:pt x="10127495" y="5041664"/>
                </a:lnTo>
                <a:cubicBezTo>
                  <a:pt x="10127495" y="5161979"/>
                  <a:pt x="10029961" y="5259513"/>
                  <a:pt x="9909646" y="5259513"/>
                </a:cubicBezTo>
                <a:lnTo>
                  <a:pt x="0" y="525951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nl-NL"/>
              <a:t>Klik hier om een afbeelding tot te voegen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BA31B85-303C-7149-B7B0-534F145793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6763" y="5446492"/>
            <a:ext cx="9409469" cy="569132"/>
          </a:xfrm>
        </p:spPr>
        <p:txBody>
          <a:bodyPr lIns="0" anchor="b">
            <a:noAutofit/>
          </a:bodyPr>
          <a:lstStyle>
            <a:lvl1pPr>
              <a:defRPr sz="3600" b="1" i="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nl-NL"/>
              <a:t>Klik hier om een titel in te voegen</a:t>
            </a:r>
            <a:endParaRPr lang="en-US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24154833-F0AF-AE69-8739-BA8C3D55627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66763" y="6052222"/>
            <a:ext cx="9409469" cy="379626"/>
          </a:xfrm>
        </p:spPr>
        <p:txBody>
          <a:bodyPr lIns="0">
            <a:normAutofit/>
          </a:bodyPr>
          <a:lstStyle>
            <a:lvl1pPr marL="0" indent="0">
              <a:buNone/>
              <a:defRPr sz="1800" b="0" i="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Hier is ruimte voor een aanvullende tekst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98152A44-AB42-8A7B-63BE-E3F552F8B12D}"/>
              </a:ext>
            </a:extLst>
          </p:cNvPr>
          <p:cNvSpPr txBox="1"/>
          <p:nvPr/>
        </p:nvSpPr>
        <p:spPr>
          <a:xfrm>
            <a:off x="10162815" y="6034400"/>
            <a:ext cx="15517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1600" b="1" spc="50" err="1">
                <a:solidFill>
                  <a:schemeClr val="tx2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usgym.nl</a:t>
            </a:r>
            <a:endParaRPr lang="nl-NL" sz="1600" b="1" spc="50">
              <a:solidFill>
                <a:schemeClr val="tx2"/>
              </a:solidFill>
              <a:latin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pic>
        <p:nvPicPr>
          <p:cNvPr id="14" name="!!Logo">
            <a:extLst>
              <a:ext uri="{FF2B5EF4-FFF2-40B4-BE49-F238E27FC236}">
                <a16:creationId xmlns:a16="http://schemas.microsoft.com/office/drawing/2014/main" id="{DD3DFBA8-A18E-A84A-9566-A5D0FEE51F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66569" y="311831"/>
            <a:ext cx="994093" cy="4510336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3D63C6C7-AC2B-BB94-DFD3-0D70C02BF494}"/>
              </a:ext>
            </a:extLst>
          </p:cNvPr>
          <p:cNvSpPr txBox="1"/>
          <p:nvPr userDrawn="1"/>
        </p:nvSpPr>
        <p:spPr>
          <a:xfrm>
            <a:off x="10162815" y="6034400"/>
            <a:ext cx="1551760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nl-NL" sz="1600" b="1" spc="50" err="1">
                <a:solidFill>
                  <a:schemeClr val="tx2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usgym.nl</a:t>
            </a:r>
            <a:endParaRPr lang="nl-NL" sz="1600" b="1" spc="50">
              <a:solidFill>
                <a:schemeClr val="tx2"/>
              </a:solidFill>
              <a:latin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55015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 userDrawn="1">
          <p15:clr>
            <a:srgbClr val="FBAE40"/>
          </p15:clr>
        </p15:guide>
        <p15:guide id="6" pos="3840" userDrawn="1">
          <p15:clr>
            <a:srgbClr val="FBAE40"/>
          </p15:clr>
        </p15:guide>
        <p15:guide id="7" orient="horz" pos="3952" userDrawn="1">
          <p15:clr>
            <a:srgbClr val="FBAE40"/>
          </p15:clr>
        </p15:guide>
        <p15:guide id="8" pos="483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slide_ 6 foto'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8775C4D1-5338-00DF-1BA3-38CB1F91DB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rcRect r="2935"/>
          <a:stretch>
            <a:fillRect/>
          </a:stretch>
        </p:blipFill>
        <p:spPr>
          <a:xfrm>
            <a:off x="10219635" y="0"/>
            <a:ext cx="1972365" cy="6858000"/>
          </a:xfrm>
          <a:prstGeom prst="rect">
            <a:avLst/>
          </a:prstGeom>
        </p:spPr>
      </p:pic>
      <p:sp>
        <p:nvSpPr>
          <p:cNvPr id="35" name="Tijdelijke aanduiding voor afbeelding 7">
            <a:extLst>
              <a:ext uri="{FF2B5EF4-FFF2-40B4-BE49-F238E27FC236}">
                <a16:creationId xmlns:a16="http://schemas.microsoft.com/office/drawing/2014/main" id="{24F678EA-BD9C-1F0C-C0DC-53D9C41D933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66701" y="633274"/>
            <a:ext cx="3738184" cy="2675076"/>
          </a:xfrm>
          <a:prstGeom prst="roundRect">
            <a:avLst>
              <a:gd name="adj" fmla="val 7878"/>
            </a:avLst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nl-NL"/>
              <a:t>Klik om een afbeelding toe te voegen</a:t>
            </a:r>
          </a:p>
        </p:txBody>
      </p:sp>
      <p:sp>
        <p:nvSpPr>
          <p:cNvPr id="36" name="Tijdelijke aanduiding voor afbeelding 7">
            <a:extLst>
              <a:ext uri="{FF2B5EF4-FFF2-40B4-BE49-F238E27FC236}">
                <a16:creationId xmlns:a16="http://schemas.microsoft.com/office/drawing/2014/main" id="{A4B7F3FE-FB37-CCB3-5EB8-A329D3CA6DC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226908" y="633274"/>
            <a:ext cx="3738184" cy="2675076"/>
          </a:xfrm>
          <a:prstGeom prst="roundRect">
            <a:avLst>
              <a:gd name="adj" fmla="val 7878"/>
            </a:avLst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nl-NL"/>
              <a:t>Klik om een afbeelding toe te voegen</a:t>
            </a:r>
          </a:p>
        </p:txBody>
      </p:sp>
      <p:sp>
        <p:nvSpPr>
          <p:cNvPr id="37" name="Tijdelijke aanduiding voor afbeelding 7">
            <a:extLst>
              <a:ext uri="{FF2B5EF4-FFF2-40B4-BE49-F238E27FC236}">
                <a16:creationId xmlns:a16="http://schemas.microsoft.com/office/drawing/2014/main" id="{A4F190B7-38BF-751E-8B29-F2500E88ECA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187115" y="633274"/>
            <a:ext cx="3738184" cy="2675076"/>
          </a:xfrm>
          <a:prstGeom prst="roundRect">
            <a:avLst>
              <a:gd name="adj" fmla="val 7878"/>
            </a:avLst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nl-NL"/>
              <a:t>Klik om een afbeelding toe te voegen</a:t>
            </a:r>
          </a:p>
        </p:txBody>
      </p:sp>
      <p:sp>
        <p:nvSpPr>
          <p:cNvPr id="38" name="Tijdelijke aanduiding voor afbeelding 7">
            <a:extLst>
              <a:ext uri="{FF2B5EF4-FFF2-40B4-BE49-F238E27FC236}">
                <a16:creationId xmlns:a16="http://schemas.microsoft.com/office/drawing/2014/main" id="{8F16472F-FF6E-BFD0-40A5-AFEBA66F85F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66701" y="3533676"/>
            <a:ext cx="3738184" cy="2675076"/>
          </a:xfrm>
          <a:prstGeom prst="roundRect">
            <a:avLst>
              <a:gd name="adj" fmla="val 7878"/>
            </a:avLst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nl-NL"/>
              <a:t>Klik om een afbeelding toe te voegen</a:t>
            </a:r>
          </a:p>
        </p:txBody>
      </p:sp>
      <p:sp>
        <p:nvSpPr>
          <p:cNvPr id="39" name="Tijdelijke aanduiding voor afbeelding 7">
            <a:extLst>
              <a:ext uri="{FF2B5EF4-FFF2-40B4-BE49-F238E27FC236}">
                <a16:creationId xmlns:a16="http://schemas.microsoft.com/office/drawing/2014/main" id="{B66F7280-83A7-1FEA-C008-457330288FA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226908" y="3533676"/>
            <a:ext cx="3738184" cy="2675076"/>
          </a:xfrm>
          <a:prstGeom prst="roundRect">
            <a:avLst>
              <a:gd name="adj" fmla="val 7878"/>
            </a:avLst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nl-NL"/>
              <a:t>Klik om een afbeelding toe te voegen</a:t>
            </a:r>
          </a:p>
        </p:txBody>
      </p:sp>
      <p:sp>
        <p:nvSpPr>
          <p:cNvPr id="40" name="Tijdelijke aanduiding voor afbeelding 7">
            <a:extLst>
              <a:ext uri="{FF2B5EF4-FFF2-40B4-BE49-F238E27FC236}">
                <a16:creationId xmlns:a16="http://schemas.microsoft.com/office/drawing/2014/main" id="{5F59E6CC-15A6-2D1B-4895-2371E9DF8A7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187115" y="3533676"/>
            <a:ext cx="3738184" cy="2675076"/>
          </a:xfrm>
          <a:prstGeom prst="roundRect">
            <a:avLst>
              <a:gd name="adj" fmla="val 7878"/>
            </a:avLst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nl-NL"/>
              <a:t>Klik om een afbeelding toe te voegen</a:t>
            </a:r>
          </a:p>
        </p:txBody>
      </p:sp>
    </p:spTree>
    <p:extLst>
      <p:ext uri="{BB962C8B-B14F-4D97-AF65-F5344CB8AC3E}">
        <p14:creationId xmlns:p14="http://schemas.microsoft.com/office/powerpoint/2010/main" val="201375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slide_ 8 foto'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49EE6EFC-440A-BFD9-E97D-6AE5DDFFF8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rcRect r="2935"/>
          <a:stretch>
            <a:fillRect/>
          </a:stretch>
        </p:blipFill>
        <p:spPr>
          <a:xfrm>
            <a:off x="10219635" y="0"/>
            <a:ext cx="1972365" cy="6858000"/>
          </a:xfrm>
          <a:prstGeom prst="rect">
            <a:avLst/>
          </a:prstGeom>
        </p:spPr>
      </p:pic>
      <p:sp>
        <p:nvSpPr>
          <p:cNvPr id="56" name="Tijdelijke aanduiding voor afbeelding 7">
            <a:extLst>
              <a:ext uri="{FF2B5EF4-FFF2-40B4-BE49-F238E27FC236}">
                <a16:creationId xmlns:a16="http://schemas.microsoft.com/office/drawing/2014/main" id="{1577128B-AA3F-7E7E-9406-F3F5D4F3501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66701" y="633274"/>
            <a:ext cx="5719240" cy="2675076"/>
          </a:xfrm>
          <a:prstGeom prst="roundRect">
            <a:avLst>
              <a:gd name="adj" fmla="val 7878"/>
            </a:avLst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nl-NL"/>
              <a:t>Klik om een afbeelding toe te voegen</a:t>
            </a:r>
          </a:p>
        </p:txBody>
      </p:sp>
      <p:sp>
        <p:nvSpPr>
          <p:cNvPr id="58" name="Tijdelijke aanduiding voor afbeelding 7">
            <a:extLst>
              <a:ext uri="{FF2B5EF4-FFF2-40B4-BE49-F238E27FC236}">
                <a16:creationId xmlns:a16="http://schemas.microsoft.com/office/drawing/2014/main" id="{D391FCD7-C7DA-D7F3-9C39-6166696B59B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200655" y="633274"/>
            <a:ext cx="2752264" cy="2675076"/>
          </a:xfrm>
          <a:prstGeom prst="roundRect">
            <a:avLst>
              <a:gd name="adj" fmla="val 7878"/>
            </a:avLst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nl-NL"/>
              <a:t>Klik om een afbeelding toe te voegen</a:t>
            </a:r>
          </a:p>
        </p:txBody>
      </p:sp>
      <p:sp>
        <p:nvSpPr>
          <p:cNvPr id="59" name="Tijdelijke aanduiding voor afbeelding 7">
            <a:extLst>
              <a:ext uri="{FF2B5EF4-FFF2-40B4-BE49-F238E27FC236}">
                <a16:creationId xmlns:a16="http://schemas.microsoft.com/office/drawing/2014/main" id="{B12FBC5C-D531-E536-C608-317A093498E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167633" y="633274"/>
            <a:ext cx="2752264" cy="2675076"/>
          </a:xfrm>
          <a:prstGeom prst="roundRect">
            <a:avLst>
              <a:gd name="adj" fmla="val 7878"/>
            </a:avLst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nl-NL"/>
              <a:t>Klik om een afbeelding toe te voegen</a:t>
            </a:r>
          </a:p>
        </p:txBody>
      </p:sp>
      <p:sp>
        <p:nvSpPr>
          <p:cNvPr id="60" name="Tijdelijke aanduiding voor afbeelding 7">
            <a:extLst>
              <a:ext uri="{FF2B5EF4-FFF2-40B4-BE49-F238E27FC236}">
                <a16:creationId xmlns:a16="http://schemas.microsoft.com/office/drawing/2014/main" id="{0774CF2D-ECA6-07F2-05FF-549696BF94D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66701" y="3515371"/>
            <a:ext cx="2752264" cy="2675076"/>
          </a:xfrm>
          <a:prstGeom prst="roundRect">
            <a:avLst>
              <a:gd name="adj" fmla="val 7878"/>
            </a:avLst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nl-NL"/>
              <a:t>Klik om een afbeelding toe te voegen</a:t>
            </a:r>
          </a:p>
        </p:txBody>
      </p:sp>
      <p:sp>
        <p:nvSpPr>
          <p:cNvPr id="61" name="Tijdelijke aanduiding voor afbeelding 7">
            <a:extLst>
              <a:ext uri="{FF2B5EF4-FFF2-40B4-BE49-F238E27FC236}">
                <a16:creationId xmlns:a16="http://schemas.microsoft.com/office/drawing/2014/main" id="{B05252D1-EC1B-8557-DE9C-5471857B7FF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233678" y="3515371"/>
            <a:ext cx="2752264" cy="2675076"/>
          </a:xfrm>
          <a:prstGeom prst="roundRect">
            <a:avLst>
              <a:gd name="adj" fmla="val 7878"/>
            </a:avLst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nl-NL"/>
              <a:t>Klik om een afbeelding toe te voegen</a:t>
            </a:r>
          </a:p>
        </p:txBody>
      </p:sp>
      <p:sp>
        <p:nvSpPr>
          <p:cNvPr id="63" name="Tijdelijke aanduiding voor afbeelding 7">
            <a:extLst>
              <a:ext uri="{FF2B5EF4-FFF2-40B4-BE49-F238E27FC236}">
                <a16:creationId xmlns:a16="http://schemas.microsoft.com/office/drawing/2014/main" id="{DECD3E3A-D9BA-6D03-104E-CC40A41EFE8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200655" y="3515371"/>
            <a:ext cx="5719242" cy="2675076"/>
          </a:xfrm>
          <a:prstGeom prst="roundRect">
            <a:avLst>
              <a:gd name="adj" fmla="val 7878"/>
            </a:avLst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nl-NL"/>
              <a:t>Klik om een afbeelding toe te voegen</a:t>
            </a:r>
          </a:p>
        </p:txBody>
      </p:sp>
    </p:spTree>
    <p:extLst>
      <p:ext uri="{BB962C8B-B14F-4D97-AF65-F5344CB8AC3E}">
        <p14:creationId xmlns:p14="http://schemas.microsoft.com/office/powerpoint/2010/main" val="348139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slide_ 12 foto'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78015E01-72F9-CD22-F81A-C3DCD4EF59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rcRect r="2935"/>
          <a:stretch>
            <a:fillRect/>
          </a:stretch>
        </p:blipFill>
        <p:spPr>
          <a:xfrm>
            <a:off x="10219635" y="0"/>
            <a:ext cx="1972365" cy="6858000"/>
          </a:xfrm>
          <a:prstGeom prst="rect">
            <a:avLst/>
          </a:prstGeom>
        </p:spPr>
      </p:pic>
      <p:sp>
        <p:nvSpPr>
          <p:cNvPr id="26" name="Tijdelijke aanduiding voor afbeelding 7">
            <a:extLst>
              <a:ext uri="{FF2B5EF4-FFF2-40B4-BE49-F238E27FC236}">
                <a16:creationId xmlns:a16="http://schemas.microsoft.com/office/drawing/2014/main" id="{81AD5787-A136-DECD-0169-5C321BEA0A2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66701" y="279466"/>
            <a:ext cx="2752264" cy="1947440"/>
          </a:xfrm>
          <a:prstGeom prst="roundRect">
            <a:avLst>
              <a:gd name="adj" fmla="val 7878"/>
            </a:avLst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nl-NL"/>
              <a:t>Klik om een afbeelding toe te voegen</a:t>
            </a:r>
          </a:p>
        </p:txBody>
      </p:sp>
      <p:sp>
        <p:nvSpPr>
          <p:cNvPr id="27" name="Tijdelijke aanduiding voor afbeelding 7">
            <a:extLst>
              <a:ext uri="{FF2B5EF4-FFF2-40B4-BE49-F238E27FC236}">
                <a16:creationId xmlns:a16="http://schemas.microsoft.com/office/drawing/2014/main" id="{AC0B87D6-D4C4-9346-495D-CA469ECBF0F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237537" y="279466"/>
            <a:ext cx="2752264" cy="1947440"/>
          </a:xfrm>
          <a:prstGeom prst="roundRect">
            <a:avLst>
              <a:gd name="adj" fmla="val 7878"/>
            </a:avLst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nl-NL"/>
              <a:t>Klik om een afbeelding toe te voegen</a:t>
            </a:r>
          </a:p>
        </p:txBody>
      </p:sp>
      <p:sp>
        <p:nvSpPr>
          <p:cNvPr id="28" name="Tijdelijke aanduiding voor afbeelding 7">
            <a:extLst>
              <a:ext uri="{FF2B5EF4-FFF2-40B4-BE49-F238E27FC236}">
                <a16:creationId xmlns:a16="http://schemas.microsoft.com/office/drawing/2014/main" id="{5C45C1F3-3055-2A41-CF07-03435F36D34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208373" y="279466"/>
            <a:ext cx="2752264" cy="1947440"/>
          </a:xfrm>
          <a:prstGeom prst="roundRect">
            <a:avLst>
              <a:gd name="adj" fmla="val 7878"/>
            </a:avLst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nl-NL"/>
              <a:t>Klik om een afbeelding toe te voegen</a:t>
            </a:r>
          </a:p>
        </p:txBody>
      </p:sp>
      <p:sp>
        <p:nvSpPr>
          <p:cNvPr id="29" name="Tijdelijke aanduiding voor afbeelding 7">
            <a:extLst>
              <a:ext uri="{FF2B5EF4-FFF2-40B4-BE49-F238E27FC236}">
                <a16:creationId xmlns:a16="http://schemas.microsoft.com/office/drawing/2014/main" id="{29EE1076-25E9-AFF0-0B83-3A1C82F1B51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179208" y="279466"/>
            <a:ext cx="2752264" cy="1947440"/>
          </a:xfrm>
          <a:prstGeom prst="roundRect">
            <a:avLst>
              <a:gd name="adj" fmla="val 7878"/>
            </a:avLst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nl-NL"/>
              <a:t>Klik om een afbeelding toe te voegen</a:t>
            </a:r>
          </a:p>
        </p:txBody>
      </p:sp>
      <p:sp>
        <p:nvSpPr>
          <p:cNvPr id="30" name="Tijdelijke aanduiding voor afbeelding 7">
            <a:extLst>
              <a:ext uri="{FF2B5EF4-FFF2-40B4-BE49-F238E27FC236}">
                <a16:creationId xmlns:a16="http://schemas.microsoft.com/office/drawing/2014/main" id="{C6EDC3CB-335E-F69B-34E2-4983957102F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66701" y="2455507"/>
            <a:ext cx="2752264" cy="1947440"/>
          </a:xfrm>
          <a:prstGeom prst="roundRect">
            <a:avLst>
              <a:gd name="adj" fmla="val 7878"/>
            </a:avLst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nl-NL"/>
              <a:t>Klik om een afbeelding toe te voegen</a:t>
            </a:r>
          </a:p>
        </p:txBody>
      </p:sp>
      <p:sp>
        <p:nvSpPr>
          <p:cNvPr id="31" name="Tijdelijke aanduiding voor afbeelding 7">
            <a:extLst>
              <a:ext uri="{FF2B5EF4-FFF2-40B4-BE49-F238E27FC236}">
                <a16:creationId xmlns:a16="http://schemas.microsoft.com/office/drawing/2014/main" id="{E99F101E-DF62-290F-B6F5-FB53795F7E8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237537" y="2455507"/>
            <a:ext cx="2752264" cy="1947440"/>
          </a:xfrm>
          <a:prstGeom prst="roundRect">
            <a:avLst>
              <a:gd name="adj" fmla="val 7878"/>
            </a:avLst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nl-NL"/>
              <a:t>Klik om een afbeelding toe te voegen</a:t>
            </a:r>
          </a:p>
        </p:txBody>
      </p:sp>
      <p:sp>
        <p:nvSpPr>
          <p:cNvPr id="32" name="Tijdelijke aanduiding voor afbeelding 7">
            <a:extLst>
              <a:ext uri="{FF2B5EF4-FFF2-40B4-BE49-F238E27FC236}">
                <a16:creationId xmlns:a16="http://schemas.microsoft.com/office/drawing/2014/main" id="{A17EC160-FE7B-8424-CA80-C4D27CCB005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208373" y="2455507"/>
            <a:ext cx="2752264" cy="1947440"/>
          </a:xfrm>
          <a:prstGeom prst="roundRect">
            <a:avLst>
              <a:gd name="adj" fmla="val 7878"/>
            </a:avLst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nl-NL"/>
              <a:t>Klik om een afbeelding toe te voegen</a:t>
            </a:r>
          </a:p>
        </p:txBody>
      </p:sp>
      <p:sp>
        <p:nvSpPr>
          <p:cNvPr id="33" name="Tijdelijke aanduiding voor afbeelding 7">
            <a:extLst>
              <a:ext uri="{FF2B5EF4-FFF2-40B4-BE49-F238E27FC236}">
                <a16:creationId xmlns:a16="http://schemas.microsoft.com/office/drawing/2014/main" id="{2FA582A0-FB03-BCB8-5054-2139843F2AA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179208" y="2455507"/>
            <a:ext cx="2752264" cy="1947440"/>
          </a:xfrm>
          <a:prstGeom prst="roundRect">
            <a:avLst>
              <a:gd name="adj" fmla="val 7878"/>
            </a:avLst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nl-NL"/>
              <a:t>Klik om een afbeelding toe te voegen</a:t>
            </a:r>
          </a:p>
        </p:txBody>
      </p:sp>
      <p:sp>
        <p:nvSpPr>
          <p:cNvPr id="34" name="Tijdelijke aanduiding voor afbeelding 7">
            <a:extLst>
              <a:ext uri="{FF2B5EF4-FFF2-40B4-BE49-F238E27FC236}">
                <a16:creationId xmlns:a16="http://schemas.microsoft.com/office/drawing/2014/main" id="{DCE078A1-42E1-D18A-58B9-588DD7CF493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66701" y="4631547"/>
            <a:ext cx="2752264" cy="1947440"/>
          </a:xfrm>
          <a:prstGeom prst="roundRect">
            <a:avLst>
              <a:gd name="adj" fmla="val 7878"/>
            </a:avLst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nl-NL"/>
              <a:t>Klik om een afbeelding toe te voegen</a:t>
            </a:r>
          </a:p>
        </p:txBody>
      </p:sp>
      <p:sp>
        <p:nvSpPr>
          <p:cNvPr id="35" name="Tijdelijke aanduiding voor afbeelding 7">
            <a:extLst>
              <a:ext uri="{FF2B5EF4-FFF2-40B4-BE49-F238E27FC236}">
                <a16:creationId xmlns:a16="http://schemas.microsoft.com/office/drawing/2014/main" id="{F5EA3DC7-66A2-654F-936F-0E6C96C0219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237537" y="4631547"/>
            <a:ext cx="2752264" cy="1947440"/>
          </a:xfrm>
          <a:prstGeom prst="roundRect">
            <a:avLst>
              <a:gd name="adj" fmla="val 7878"/>
            </a:avLst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nl-NL"/>
              <a:t>Klik om een afbeelding toe te voegen</a:t>
            </a:r>
          </a:p>
        </p:txBody>
      </p:sp>
      <p:sp>
        <p:nvSpPr>
          <p:cNvPr id="36" name="Tijdelijke aanduiding voor afbeelding 7">
            <a:extLst>
              <a:ext uri="{FF2B5EF4-FFF2-40B4-BE49-F238E27FC236}">
                <a16:creationId xmlns:a16="http://schemas.microsoft.com/office/drawing/2014/main" id="{48AC119D-A8DF-61FB-56E1-F8A3C36A631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208373" y="4631547"/>
            <a:ext cx="2752264" cy="1947440"/>
          </a:xfrm>
          <a:prstGeom prst="roundRect">
            <a:avLst>
              <a:gd name="adj" fmla="val 7878"/>
            </a:avLst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nl-NL"/>
              <a:t>Klik om een afbeelding toe te voegen</a:t>
            </a:r>
          </a:p>
        </p:txBody>
      </p:sp>
      <p:sp>
        <p:nvSpPr>
          <p:cNvPr id="37" name="Tijdelijke aanduiding voor afbeelding 7">
            <a:extLst>
              <a:ext uri="{FF2B5EF4-FFF2-40B4-BE49-F238E27FC236}">
                <a16:creationId xmlns:a16="http://schemas.microsoft.com/office/drawing/2014/main" id="{96DF9CA0-BC60-8576-DF48-8EB8C1BA2FAF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179208" y="4631547"/>
            <a:ext cx="2752264" cy="1947440"/>
          </a:xfrm>
          <a:prstGeom prst="roundRect">
            <a:avLst>
              <a:gd name="adj" fmla="val 7878"/>
            </a:avLst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nl-NL"/>
              <a:t>Klik om een afbeelding toe te voegen</a:t>
            </a:r>
          </a:p>
        </p:txBody>
      </p:sp>
    </p:spTree>
    <p:extLst>
      <p:ext uri="{BB962C8B-B14F-4D97-AF65-F5344CB8AC3E}">
        <p14:creationId xmlns:p14="http://schemas.microsoft.com/office/powerpoint/2010/main" val="245217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eamerslide met foto_Kleur 1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13E0CD2C-0174-DF89-01A0-01B1222A38C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idx="1001" hasCustomPrompt="1"/>
          </p:nvPr>
        </p:nvSpPr>
        <p:spPr>
          <a:xfrm flipV="1">
            <a:off x="10447365" y="-1"/>
            <a:ext cx="1740434" cy="6858000"/>
          </a:xfrm>
          <a:custGeom>
            <a:avLst/>
            <a:gdLst>
              <a:gd name="connsiteX0" fmla="*/ 1262973 w 1740434"/>
              <a:gd name="connsiteY0" fmla="*/ 466555 h 6858000"/>
              <a:gd name="connsiteX1" fmla="*/ 1740434 w 1740434"/>
              <a:gd name="connsiteY1" fmla="*/ 466555 h 6858000"/>
              <a:gd name="connsiteX2" fmla="*/ 1740434 w 1740434"/>
              <a:gd name="connsiteY2" fmla="*/ 256179 h 6858000"/>
              <a:gd name="connsiteX3" fmla="*/ 1262973 w 1740434"/>
              <a:gd name="connsiteY3" fmla="*/ 256179 h 6858000"/>
              <a:gd name="connsiteX4" fmla="*/ 1157654 w 1740434"/>
              <a:gd name="connsiteY4" fmla="*/ 361366 h 6858000"/>
              <a:gd name="connsiteX5" fmla="*/ 1262973 w 1740434"/>
              <a:gd name="connsiteY5" fmla="*/ 466555 h 6858000"/>
              <a:gd name="connsiteX6" fmla="*/ 1326366 w 1740434"/>
              <a:gd name="connsiteY6" fmla="*/ 1112233 h 6858000"/>
              <a:gd name="connsiteX7" fmla="*/ 1723839 w 1740434"/>
              <a:gd name="connsiteY7" fmla="*/ 1002655 h 6858000"/>
              <a:gd name="connsiteX8" fmla="*/ 1740434 w 1740434"/>
              <a:gd name="connsiteY8" fmla="*/ 986494 h 6858000"/>
              <a:gd name="connsiteX9" fmla="*/ 1740434 w 1740434"/>
              <a:gd name="connsiteY9" fmla="*/ 842146 h 6858000"/>
              <a:gd name="connsiteX10" fmla="*/ 1725973 w 1740434"/>
              <a:gd name="connsiteY10" fmla="*/ 827337 h 6858000"/>
              <a:gd name="connsiteX11" fmla="*/ 1609569 w 1740434"/>
              <a:gd name="connsiteY11" fmla="*/ 825946 h 6858000"/>
              <a:gd name="connsiteX12" fmla="*/ 1326691 w 1740434"/>
              <a:gd name="connsiteY12" fmla="*/ 901855 h 6858000"/>
              <a:gd name="connsiteX13" fmla="*/ 789558 w 1740434"/>
              <a:gd name="connsiteY13" fmla="*/ 368151 h 6858000"/>
              <a:gd name="connsiteX14" fmla="*/ 789660 w 1740434"/>
              <a:gd name="connsiteY14" fmla="*/ 361345 h 6858000"/>
              <a:gd name="connsiteX15" fmla="*/ 928460 w 1740434"/>
              <a:gd name="connsiteY15" fmla="*/ 27203 h 6858000"/>
              <a:gd name="connsiteX16" fmla="*/ 961458 w 1740434"/>
              <a:gd name="connsiteY16" fmla="*/ 0 h 6858000"/>
              <a:gd name="connsiteX17" fmla="*/ 685414 w 1740434"/>
              <a:gd name="connsiteY17" fmla="*/ 0 h 6858000"/>
              <a:gd name="connsiteX18" fmla="*/ 636733 w 1740434"/>
              <a:gd name="connsiteY18" fmla="*/ 86747 h 6858000"/>
              <a:gd name="connsiteX19" fmla="*/ 579165 w 1740434"/>
              <a:gd name="connsiteY19" fmla="*/ 347569 h 6858000"/>
              <a:gd name="connsiteX20" fmla="*/ 578881 w 1740434"/>
              <a:gd name="connsiteY20" fmla="*/ 348647 h 6858000"/>
              <a:gd name="connsiteX21" fmla="*/ 578819 w 1740434"/>
              <a:gd name="connsiteY21" fmla="*/ 363297 h 6858000"/>
              <a:gd name="connsiteX22" fmla="*/ 1326366 w 1740434"/>
              <a:gd name="connsiteY22" fmla="*/ 1112233 h 6858000"/>
              <a:gd name="connsiteX23" fmla="*/ 1331347 w 1740434"/>
              <a:gd name="connsiteY23" fmla="*/ 1691837 h 6858000"/>
              <a:gd name="connsiteX24" fmla="*/ 1556559 w 1740434"/>
              <a:gd name="connsiteY24" fmla="*/ 1672559 h 6858000"/>
              <a:gd name="connsiteX25" fmla="*/ 1740434 w 1740434"/>
              <a:gd name="connsiteY25" fmla="*/ 1624718 h 6858000"/>
              <a:gd name="connsiteX26" fmla="*/ 1740434 w 1740434"/>
              <a:gd name="connsiteY26" fmla="*/ 1402207 h 6858000"/>
              <a:gd name="connsiteX27" fmla="*/ 1704437 w 1740434"/>
              <a:gd name="connsiteY27" fmla="*/ 1418465 h 6858000"/>
              <a:gd name="connsiteX28" fmla="*/ 1331347 w 1740434"/>
              <a:gd name="connsiteY28" fmla="*/ 1481480 h 6858000"/>
              <a:gd name="connsiteX29" fmla="*/ 527834 w 1740434"/>
              <a:gd name="connsiteY29" fmla="*/ 1152219 h 6858000"/>
              <a:gd name="connsiteX30" fmla="*/ 210657 w 1740434"/>
              <a:gd name="connsiteY30" fmla="*/ 380994 h 6858000"/>
              <a:gd name="connsiteX31" fmla="*/ 210963 w 1740434"/>
              <a:gd name="connsiteY31" fmla="*/ 361366 h 6858000"/>
              <a:gd name="connsiteX32" fmla="*/ 258339 w 1740434"/>
              <a:gd name="connsiteY32" fmla="*/ 49253 h 6858000"/>
              <a:gd name="connsiteX33" fmla="*/ 276423 w 1740434"/>
              <a:gd name="connsiteY33" fmla="*/ 0 h 6858000"/>
              <a:gd name="connsiteX34" fmla="*/ 54285 w 1740434"/>
              <a:gd name="connsiteY34" fmla="*/ 0 h 6858000"/>
              <a:gd name="connsiteX35" fmla="*/ 29404 w 1740434"/>
              <a:gd name="connsiteY35" fmla="*/ 91690 h 6858000"/>
              <a:gd name="connsiteX36" fmla="*/ 487 w 1740434"/>
              <a:gd name="connsiteY36" fmla="*/ 342165 h 6858000"/>
              <a:gd name="connsiteX37" fmla="*/ 41 w 1740434"/>
              <a:gd name="connsiteY37" fmla="*/ 361387 h 6858000"/>
              <a:gd name="connsiteX38" fmla="*/ 378351 w 1740434"/>
              <a:gd name="connsiteY38" fmla="*/ 1300402 h 6858000"/>
              <a:gd name="connsiteX39" fmla="*/ 1331347 w 1740434"/>
              <a:gd name="connsiteY39" fmla="*/ 1691837 h 6858000"/>
              <a:gd name="connsiteX40" fmla="*/ 178251 w 1740434"/>
              <a:gd name="connsiteY40" fmla="*/ 2189878 h 6858000"/>
              <a:gd name="connsiteX41" fmla="*/ 1740434 w 1740434"/>
              <a:gd name="connsiteY41" fmla="*/ 2189878 h 6858000"/>
              <a:gd name="connsiteX42" fmla="*/ 1740434 w 1740434"/>
              <a:gd name="connsiteY42" fmla="*/ 1979501 h 6858000"/>
              <a:gd name="connsiteX43" fmla="*/ 178251 w 1740434"/>
              <a:gd name="connsiteY43" fmla="*/ 1979501 h 6858000"/>
              <a:gd name="connsiteX44" fmla="*/ 72932 w 1740434"/>
              <a:gd name="connsiteY44" fmla="*/ 2084690 h 6858000"/>
              <a:gd name="connsiteX45" fmla="*/ 178251 w 1740434"/>
              <a:gd name="connsiteY45" fmla="*/ 2189878 h 6858000"/>
              <a:gd name="connsiteX46" fmla="*/ 178251 w 1740434"/>
              <a:gd name="connsiteY46" fmla="*/ 2750567 h 6858000"/>
              <a:gd name="connsiteX47" fmla="*/ 1740434 w 1740434"/>
              <a:gd name="connsiteY47" fmla="*/ 2750567 h 6858000"/>
              <a:gd name="connsiteX48" fmla="*/ 1740434 w 1740434"/>
              <a:gd name="connsiteY48" fmla="*/ 2540191 h 6858000"/>
              <a:gd name="connsiteX49" fmla="*/ 178251 w 1740434"/>
              <a:gd name="connsiteY49" fmla="*/ 2540191 h 6858000"/>
              <a:gd name="connsiteX50" fmla="*/ 72932 w 1740434"/>
              <a:gd name="connsiteY50" fmla="*/ 2645379 h 6858000"/>
              <a:gd name="connsiteX51" fmla="*/ 178251 w 1740434"/>
              <a:gd name="connsiteY51" fmla="*/ 2750567 h 6858000"/>
              <a:gd name="connsiteX52" fmla="*/ 739635 w 1740434"/>
              <a:gd name="connsiteY52" fmla="*/ 3871961 h 6858000"/>
              <a:gd name="connsiteX53" fmla="*/ 1740434 w 1740434"/>
              <a:gd name="connsiteY53" fmla="*/ 3871961 h 6858000"/>
              <a:gd name="connsiteX54" fmla="*/ 1740434 w 1740434"/>
              <a:gd name="connsiteY54" fmla="*/ 3661583 h 6858000"/>
              <a:gd name="connsiteX55" fmla="*/ 739635 w 1740434"/>
              <a:gd name="connsiteY55" fmla="*/ 3661583 h 6858000"/>
              <a:gd name="connsiteX56" fmla="*/ 634316 w 1740434"/>
              <a:gd name="connsiteY56" fmla="*/ 3766772 h 6858000"/>
              <a:gd name="connsiteX57" fmla="*/ 739635 w 1740434"/>
              <a:gd name="connsiteY57" fmla="*/ 3871961 h 6858000"/>
              <a:gd name="connsiteX58" fmla="*/ 739654 w 1740434"/>
              <a:gd name="connsiteY58" fmla="*/ 4432643 h 6858000"/>
              <a:gd name="connsiteX59" fmla="*/ 1740434 w 1740434"/>
              <a:gd name="connsiteY59" fmla="*/ 4432643 h 6858000"/>
              <a:gd name="connsiteX60" fmla="*/ 1740434 w 1740434"/>
              <a:gd name="connsiteY60" fmla="*/ 4222266 h 6858000"/>
              <a:gd name="connsiteX61" fmla="*/ 739633 w 1740434"/>
              <a:gd name="connsiteY61" fmla="*/ 4222266 h 6858000"/>
              <a:gd name="connsiteX62" fmla="*/ 283570 w 1740434"/>
              <a:gd name="connsiteY62" fmla="*/ 3766767 h 6858000"/>
              <a:gd name="connsiteX63" fmla="*/ 739633 w 1740434"/>
              <a:gd name="connsiteY63" fmla="*/ 3311249 h 6858000"/>
              <a:gd name="connsiteX64" fmla="*/ 1740434 w 1740434"/>
              <a:gd name="connsiteY64" fmla="*/ 3311249 h 6858000"/>
              <a:gd name="connsiteX65" fmla="*/ 1740434 w 1740434"/>
              <a:gd name="connsiteY65" fmla="*/ 3100893 h 6858000"/>
              <a:gd name="connsiteX66" fmla="*/ 739654 w 1740434"/>
              <a:gd name="connsiteY66" fmla="*/ 3100893 h 6858000"/>
              <a:gd name="connsiteX67" fmla="*/ 72953 w 1740434"/>
              <a:gd name="connsiteY67" fmla="*/ 3766767 h 6858000"/>
              <a:gd name="connsiteX68" fmla="*/ 739654 w 1740434"/>
              <a:gd name="connsiteY68" fmla="*/ 4432643 h 6858000"/>
              <a:gd name="connsiteX69" fmla="*/ 1195695 w 1740434"/>
              <a:gd name="connsiteY69" fmla="*/ 6858000 h 6858000"/>
              <a:gd name="connsiteX70" fmla="*/ 1406333 w 1740434"/>
              <a:gd name="connsiteY70" fmla="*/ 6858000 h 6858000"/>
              <a:gd name="connsiteX71" fmla="*/ 1406333 w 1740434"/>
              <a:gd name="connsiteY71" fmla="*/ 5949619 h 6858000"/>
              <a:gd name="connsiteX72" fmla="*/ 1301014 w 1740434"/>
              <a:gd name="connsiteY72" fmla="*/ 5844411 h 6858000"/>
              <a:gd name="connsiteX73" fmla="*/ 1195695 w 1740434"/>
              <a:gd name="connsiteY73" fmla="*/ 5949599 h 6858000"/>
              <a:gd name="connsiteX74" fmla="*/ 634316 w 1740434"/>
              <a:gd name="connsiteY74" fmla="*/ 6858000 h 6858000"/>
              <a:gd name="connsiteX75" fmla="*/ 844954 w 1740434"/>
              <a:gd name="connsiteY75" fmla="*/ 6858000 h 6858000"/>
              <a:gd name="connsiteX76" fmla="*/ 844954 w 1740434"/>
              <a:gd name="connsiteY76" fmla="*/ 5949619 h 6858000"/>
              <a:gd name="connsiteX77" fmla="*/ 1301017 w 1740434"/>
              <a:gd name="connsiteY77" fmla="*/ 5494120 h 6858000"/>
              <a:gd name="connsiteX78" fmla="*/ 1721184 w 1740434"/>
              <a:gd name="connsiteY78" fmla="*/ 5772491 h 6858000"/>
              <a:gd name="connsiteX79" fmla="*/ 1740434 w 1740434"/>
              <a:gd name="connsiteY79" fmla="*/ 5834294 h 6858000"/>
              <a:gd name="connsiteX80" fmla="*/ 1740434 w 1740434"/>
              <a:gd name="connsiteY80" fmla="*/ 5452761 h 6858000"/>
              <a:gd name="connsiteX81" fmla="*/ 1673522 w 1740434"/>
              <a:gd name="connsiteY81" fmla="*/ 5397598 h 6858000"/>
              <a:gd name="connsiteX82" fmla="*/ 1301017 w 1740434"/>
              <a:gd name="connsiteY82" fmla="*/ 5283723 h 6858000"/>
              <a:gd name="connsiteX83" fmla="*/ 634316 w 1740434"/>
              <a:gd name="connsiteY83" fmla="*/ 5949600 h 6858000"/>
              <a:gd name="connsiteX84" fmla="*/ 72932 w 1740434"/>
              <a:gd name="connsiteY84" fmla="*/ 6858000 h 6858000"/>
              <a:gd name="connsiteX85" fmla="*/ 283570 w 1740434"/>
              <a:gd name="connsiteY85" fmla="*/ 6858000 h 6858000"/>
              <a:gd name="connsiteX86" fmla="*/ 283570 w 1740434"/>
              <a:gd name="connsiteY86" fmla="*/ 5949619 h 6858000"/>
              <a:gd name="connsiteX87" fmla="*/ 1301035 w 1740434"/>
              <a:gd name="connsiteY87" fmla="*/ 4933413 h 6858000"/>
              <a:gd name="connsiteX88" fmla="*/ 1696702 w 1740434"/>
              <a:gd name="connsiteY88" fmla="*/ 5013397 h 6858000"/>
              <a:gd name="connsiteX89" fmla="*/ 1740434 w 1740434"/>
              <a:gd name="connsiteY89" fmla="*/ 5037134 h 6858000"/>
              <a:gd name="connsiteX90" fmla="*/ 1740434 w 1740434"/>
              <a:gd name="connsiteY90" fmla="*/ 4807723 h 6858000"/>
              <a:gd name="connsiteX91" fmla="*/ 1548210 w 1740434"/>
              <a:gd name="connsiteY91" fmla="*/ 4748001 h 6858000"/>
              <a:gd name="connsiteX92" fmla="*/ 1301016 w 1740434"/>
              <a:gd name="connsiteY92" fmla="*/ 4723038 h 6858000"/>
              <a:gd name="connsiteX93" fmla="*/ 72932 w 1740434"/>
              <a:gd name="connsiteY93" fmla="*/ 594959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1740434" h="6858000">
                <a:moveTo>
                  <a:pt x="1262973" y="466555"/>
                </a:moveTo>
                <a:lnTo>
                  <a:pt x="1740434" y="466555"/>
                </a:lnTo>
                <a:lnTo>
                  <a:pt x="1740434" y="256179"/>
                </a:lnTo>
                <a:lnTo>
                  <a:pt x="1262973" y="256179"/>
                </a:lnTo>
                <a:cubicBezTo>
                  <a:pt x="1204810" y="256179"/>
                  <a:pt x="1157654" y="303257"/>
                  <a:pt x="1157654" y="361366"/>
                </a:cubicBezTo>
                <a:cubicBezTo>
                  <a:pt x="1157654" y="419477"/>
                  <a:pt x="1204810" y="466555"/>
                  <a:pt x="1262973" y="466555"/>
                </a:cubicBezTo>
                <a:close/>
                <a:moveTo>
                  <a:pt x="1326366" y="1112233"/>
                </a:moveTo>
                <a:cubicBezTo>
                  <a:pt x="1473268" y="1112233"/>
                  <a:pt x="1614308" y="1073322"/>
                  <a:pt x="1723839" y="1002655"/>
                </a:cubicBezTo>
                <a:lnTo>
                  <a:pt x="1740434" y="986494"/>
                </a:lnTo>
                <a:lnTo>
                  <a:pt x="1740434" y="842146"/>
                </a:lnTo>
                <a:lnTo>
                  <a:pt x="1725973" y="827337"/>
                </a:lnTo>
                <a:cubicBezTo>
                  <a:pt x="1692029" y="804295"/>
                  <a:pt x="1646187" y="802324"/>
                  <a:pt x="1609569" y="825946"/>
                </a:cubicBezTo>
                <a:cubicBezTo>
                  <a:pt x="1533688" y="874893"/>
                  <a:pt x="1433230" y="901855"/>
                  <a:pt x="1326691" y="901855"/>
                </a:cubicBezTo>
                <a:cubicBezTo>
                  <a:pt x="1021131" y="900900"/>
                  <a:pt x="796151" y="676930"/>
                  <a:pt x="789558" y="368151"/>
                </a:cubicBezTo>
                <a:lnTo>
                  <a:pt x="789660" y="361345"/>
                </a:lnTo>
                <a:cubicBezTo>
                  <a:pt x="789660" y="231002"/>
                  <a:pt x="842747" y="112810"/>
                  <a:pt x="928460" y="27203"/>
                </a:cubicBezTo>
                <a:lnTo>
                  <a:pt x="961458" y="0"/>
                </a:lnTo>
                <a:lnTo>
                  <a:pt x="685414" y="0"/>
                </a:lnTo>
                <a:lnTo>
                  <a:pt x="636733" y="86747"/>
                </a:lnTo>
                <a:cubicBezTo>
                  <a:pt x="601383" y="166857"/>
                  <a:pt x="581006" y="254983"/>
                  <a:pt x="579165" y="347569"/>
                </a:cubicBezTo>
                <a:lnTo>
                  <a:pt x="578881" y="348647"/>
                </a:lnTo>
                <a:lnTo>
                  <a:pt x="578819" y="363297"/>
                </a:lnTo>
                <a:cubicBezTo>
                  <a:pt x="583294" y="788945"/>
                  <a:pt x="904663" y="1110932"/>
                  <a:pt x="1326366" y="1112233"/>
                </a:cubicBezTo>
                <a:close/>
                <a:moveTo>
                  <a:pt x="1331347" y="1691837"/>
                </a:moveTo>
                <a:cubicBezTo>
                  <a:pt x="1407107" y="1691837"/>
                  <a:pt x="1482462" y="1685311"/>
                  <a:pt x="1556559" y="1672559"/>
                </a:cubicBezTo>
                <a:lnTo>
                  <a:pt x="1740434" y="1624718"/>
                </a:lnTo>
                <a:lnTo>
                  <a:pt x="1740434" y="1402207"/>
                </a:lnTo>
                <a:lnTo>
                  <a:pt x="1704437" y="1418465"/>
                </a:lnTo>
                <a:cubicBezTo>
                  <a:pt x="1586202" y="1460090"/>
                  <a:pt x="1460743" y="1481480"/>
                  <a:pt x="1331347" y="1481480"/>
                </a:cubicBezTo>
                <a:cubicBezTo>
                  <a:pt x="1024178" y="1481480"/>
                  <a:pt x="738840" y="1364547"/>
                  <a:pt x="527834" y="1152219"/>
                </a:cubicBezTo>
                <a:cubicBezTo>
                  <a:pt x="325152" y="948264"/>
                  <a:pt x="212915" y="675001"/>
                  <a:pt x="210657" y="380994"/>
                </a:cubicBezTo>
                <a:lnTo>
                  <a:pt x="210963" y="361366"/>
                </a:lnTo>
                <a:cubicBezTo>
                  <a:pt x="210963" y="252732"/>
                  <a:pt x="227554" y="147896"/>
                  <a:pt x="258339" y="49253"/>
                </a:cubicBezTo>
                <a:lnTo>
                  <a:pt x="276423" y="0"/>
                </a:lnTo>
                <a:lnTo>
                  <a:pt x="54285" y="0"/>
                </a:lnTo>
                <a:lnTo>
                  <a:pt x="29404" y="91690"/>
                </a:lnTo>
                <a:cubicBezTo>
                  <a:pt x="11692" y="172580"/>
                  <a:pt x="1776" y="256347"/>
                  <a:pt x="487" y="342165"/>
                </a:cubicBezTo>
                <a:lnTo>
                  <a:pt x="41" y="361387"/>
                </a:lnTo>
                <a:cubicBezTo>
                  <a:pt x="-2665" y="718707"/>
                  <a:pt x="131684" y="1052193"/>
                  <a:pt x="378351" y="1300402"/>
                </a:cubicBezTo>
                <a:cubicBezTo>
                  <a:pt x="629187" y="1552819"/>
                  <a:pt x="967624" y="1691837"/>
                  <a:pt x="1331347" y="1691837"/>
                </a:cubicBezTo>
                <a:close/>
                <a:moveTo>
                  <a:pt x="178251" y="2189878"/>
                </a:moveTo>
                <a:lnTo>
                  <a:pt x="1740434" y="2189878"/>
                </a:lnTo>
                <a:lnTo>
                  <a:pt x="1740434" y="1979501"/>
                </a:lnTo>
                <a:lnTo>
                  <a:pt x="178251" y="1979501"/>
                </a:lnTo>
                <a:cubicBezTo>
                  <a:pt x="120089" y="1979501"/>
                  <a:pt x="72932" y="2026578"/>
                  <a:pt x="72932" y="2084690"/>
                </a:cubicBezTo>
                <a:cubicBezTo>
                  <a:pt x="72932" y="2142801"/>
                  <a:pt x="120089" y="2189878"/>
                  <a:pt x="178251" y="2189878"/>
                </a:cubicBezTo>
                <a:close/>
                <a:moveTo>
                  <a:pt x="178251" y="2750567"/>
                </a:moveTo>
                <a:lnTo>
                  <a:pt x="1740434" y="2750567"/>
                </a:lnTo>
                <a:lnTo>
                  <a:pt x="1740434" y="2540191"/>
                </a:lnTo>
                <a:lnTo>
                  <a:pt x="178251" y="2540191"/>
                </a:lnTo>
                <a:cubicBezTo>
                  <a:pt x="120089" y="2540191"/>
                  <a:pt x="72932" y="2587270"/>
                  <a:pt x="72932" y="2645379"/>
                </a:cubicBezTo>
                <a:cubicBezTo>
                  <a:pt x="72932" y="2703489"/>
                  <a:pt x="120089" y="2750567"/>
                  <a:pt x="178251" y="2750567"/>
                </a:cubicBezTo>
                <a:close/>
                <a:moveTo>
                  <a:pt x="739635" y="3871961"/>
                </a:moveTo>
                <a:lnTo>
                  <a:pt x="1740434" y="3871961"/>
                </a:lnTo>
                <a:lnTo>
                  <a:pt x="1740434" y="3661583"/>
                </a:lnTo>
                <a:lnTo>
                  <a:pt x="739635" y="3661583"/>
                </a:lnTo>
                <a:cubicBezTo>
                  <a:pt x="681473" y="3661583"/>
                  <a:pt x="634316" y="3708682"/>
                  <a:pt x="634316" y="3766772"/>
                </a:cubicBezTo>
                <a:cubicBezTo>
                  <a:pt x="634316" y="3824862"/>
                  <a:pt x="681473" y="3871961"/>
                  <a:pt x="739635" y="3871961"/>
                </a:cubicBezTo>
                <a:close/>
                <a:moveTo>
                  <a:pt x="739654" y="4432643"/>
                </a:moveTo>
                <a:lnTo>
                  <a:pt x="1740434" y="4432643"/>
                </a:lnTo>
                <a:lnTo>
                  <a:pt x="1740434" y="4222266"/>
                </a:lnTo>
                <a:lnTo>
                  <a:pt x="739633" y="4222266"/>
                </a:lnTo>
                <a:cubicBezTo>
                  <a:pt x="488166" y="4222266"/>
                  <a:pt x="283570" y="4017924"/>
                  <a:pt x="283570" y="3766767"/>
                </a:cubicBezTo>
                <a:cubicBezTo>
                  <a:pt x="283570" y="3515592"/>
                  <a:pt x="488166" y="3311249"/>
                  <a:pt x="739633" y="3311249"/>
                </a:cubicBezTo>
                <a:lnTo>
                  <a:pt x="1740434" y="3311249"/>
                </a:lnTo>
                <a:lnTo>
                  <a:pt x="1740434" y="3100893"/>
                </a:lnTo>
                <a:lnTo>
                  <a:pt x="739654" y="3100893"/>
                </a:lnTo>
                <a:cubicBezTo>
                  <a:pt x="372025" y="3100893"/>
                  <a:pt x="72953" y="3399593"/>
                  <a:pt x="72953" y="3766767"/>
                </a:cubicBezTo>
                <a:cubicBezTo>
                  <a:pt x="72953" y="4133942"/>
                  <a:pt x="372025" y="4432643"/>
                  <a:pt x="739654" y="4432643"/>
                </a:cubicBezTo>
                <a:close/>
                <a:moveTo>
                  <a:pt x="1195695" y="6858000"/>
                </a:moveTo>
                <a:lnTo>
                  <a:pt x="1406333" y="6858000"/>
                </a:lnTo>
                <a:lnTo>
                  <a:pt x="1406333" y="5949619"/>
                </a:lnTo>
                <a:cubicBezTo>
                  <a:pt x="1406333" y="5891507"/>
                  <a:pt x="1359177" y="5844411"/>
                  <a:pt x="1301014" y="5844411"/>
                </a:cubicBezTo>
                <a:cubicBezTo>
                  <a:pt x="1242852" y="5844411"/>
                  <a:pt x="1195695" y="5891507"/>
                  <a:pt x="1195695" y="5949599"/>
                </a:cubicBezTo>
                <a:close/>
                <a:moveTo>
                  <a:pt x="634316" y="6858000"/>
                </a:moveTo>
                <a:lnTo>
                  <a:pt x="844954" y="6858000"/>
                </a:lnTo>
                <a:lnTo>
                  <a:pt x="844954" y="5949619"/>
                </a:lnTo>
                <a:cubicBezTo>
                  <a:pt x="844954" y="5698464"/>
                  <a:pt x="1049550" y="5494120"/>
                  <a:pt x="1301017" y="5494120"/>
                </a:cubicBezTo>
                <a:cubicBezTo>
                  <a:pt x="1489618" y="5494120"/>
                  <a:pt x="1651854" y="5609063"/>
                  <a:pt x="1721184" y="5772491"/>
                </a:cubicBezTo>
                <a:lnTo>
                  <a:pt x="1740434" y="5834294"/>
                </a:lnTo>
                <a:lnTo>
                  <a:pt x="1740434" y="5452761"/>
                </a:lnTo>
                <a:lnTo>
                  <a:pt x="1673522" y="5397598"/>
                </a:lnTo>
                <a:cubicBezTo>
                  <a:pt x="1567099" y="5325728"/>
                  <a:pt x="1438879" y="5283723"/>
                  <a:pt x="1301017" y="5283723"/>
                </a:cubicBezTo>
                <a:cubicBezTo>
                  <a:pt x="933388" y="5283723"/>
                  <a:pt x="634316" y="5582426"/>
                  <a:pt x="634316" y="5949600"/>
                </a:cubicBezTo>
                <a:close/>
                <a:moveTo>
                  <a:pt x="72932" y="6858000"/>
                </a:moveTo>
                <a:lnTo>
                  <a:pt x="283570" y="6858000"/>
                </a:lnTo>
                <a:lnTo>
                  <a:pt x="283570" y="5949619"/>
                </a:lnTo>
                <a:cubicBezTo>
                  <a:pt x="283570" y="5389277"/>
                  <a:pt x="740000" y="4933413"/>
                  <a:pt x="1301035" y="4933413"/>
                </a:cubicBezTo>
                <a:cubicBezTo>
                  <a:pt x="1441295" y="4933413"/>
                  <a:pt x="1575016" y="4961904"/>
                  <a:pt x="1696702" y="5013397"/>
                </a:cubicBezTo>
                <a:lnTo>
                  <a:pt x="1740434" y="5037134"/>
                </a:lnTo>
                <a:lnTo>
                  <a:pt x="1740434" y="4807723"/>
                </a:lnTo>
                <a:lnTo>
                  <a:pt x="1548210" y="4748001"/>
                </a:lnTo>
                <a:cubicBezTo>
                  <a:pt x="1468338" y="4731635"/>
                  <a:pt x="1385663" y="4723038"/>
                  <a:pt x="1301016" y="4723038"/>
                </a:cubicBezTo>
                <a:cubicBezTo>
                  <a:pt x="623837" y="4723038"/>
                  <a:pt x="72932" y="5273279"/>
                  <a:pt x="72932" y="5949599"/>
                </a:cubicBezTo>
                <a:close/>
              </a:path>
            </a:pathLst>
          </a:custGeom>
          <a:gradFill>
            <a:gsLst>
              <a:gs pos="100000">
                <a:schemeClr val="bg1">
                  <a:alpha val="10000"/>
                </a:schemeClr>
              </a:gs>
              <a:gs pos="0">
                <a:schemeClr val="bg1">
                  <a:alpha val="40000"/>
                </a:schemeClr>
              </a:gs>
            </a:gsLst>
            <a:lin ang="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 marL="288000" indent="-2880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lvl1pPr>
          </a:lstStyle>
          <a:p>
            <a:pPr algn="ctr"/>
            <a:r>
              <a:rPr lang="nl-NL"/>
              <a:t> </a:t>
            </a:r>
          </a:p>
        </p:txBody>
      </p:sp>
      <p:sp>
        <p:nvSpPr>
          <p:cNvPr id="6" name="Tijdelijke aanduiding voor tekst 103">
            <a:extLst>
              <a:ext uri="{FF2B5EF4-FFF2-40B4-BE49-F238E27FC236}">
                <a16:creationId xmlns:a16="http://schemas.microsoft.com/office/drawing/2014/main" id="{3FA1479B-999C-0196-EE93-9023064C6CDA}"/>
              </a:ext>
            </a:extLst>
          </p:cNvPr>
          <p:cNvSpPr>
            <a:spLocks noGrp="1"/>
          </p:cNvSpPr>
          <p:nvPr>
            <p:ph type="body" sz="quarter" idx="1003" hasCustomPrompt="1"/>
          </p:nvPr>
        </p:nvSpPr>
        <p:spPr>
          <a:xfrm>
            <a:off x="1358034" y="2501529"/>
            <a:ext cx="9089333" cy="2151154"/>
          </a:xfrm>
          <a:effectLst/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4000" b="1" i="1">
                <a:solidFill>
                  <a:schemeClr val="bg1"/>
                </a:solidFill>
                <a:effectLst>
                  <a:outerShdw blurRad="90548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57200" indent="0" algn="ctr">
              <a:buNone/>
              <a:defRPr sz="4000"/>
            </a:lvl2pPr>
            <a:lvl3pPr marL="914400" indent="0" algn="ctr">
              <a:buNone/>
              <a:defRPr sz="3600"/>
            </a:lvl3pPr>
            <a:lvl4pPr marL="1371600" indent="0" algn="ctr">
              <a:buNone/>
              <a:defRPr sz="3200"/>
            </a:lvl4pPr>
            <a:lvl5pPr marL="1828800" indent="0" algn="ctr">
              <a:buNone/>
              <a:defRPr sz="3200"/>
            </a:lvl5pPr>
          </a:lstStyle>
          <a:p>
            <a:pPr lvl="0"/>
            <a:r>
              <a:rPr lang="nl-NL"/>
              <a:t>‘Op deze plek kan een opvallende </a:t>
            </a:r>
            <a:br>
              <a:rPr lang="nl-NL"/>
            </a:br>
            <a:r>
              <a:rPr lang="nl-NL"/>
              <a:t>tekst komen, bijvoorbeeld een quote, </a:t>
            </a:r>
            <a:br>
              <a:rPr lang="nl-NL"/>
            </a:br>
            <a:r>
              <a:rPr lang="nl-NL" err="1"/>
              <a:t>streamer</a:t>
            </a:r>
            <a:r>
              <a:rPr lang="nl-NL"/>
              <a:t> of iets vergelijkbaars.’</a:t>
            </a:r>
          </a:p>
        </p:txBody>
      </p:sp>
    </p:spTree>
    <p:extLst>
      <p:ext uri="{BB962C8B-B14F-4D97-AF65-F5344CB8AC3E}">
        <p14:creationId xmlns:p14="http://schemas.microsoft.com/office/powerpoint/2010/main" val="2346021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eamerslide met foto_Kleur 2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Tijdelijke aanduiding voor tekst 94">
            <a:extLst>
              <a:ext uri="{FF2B5EF4-FFF2-40B4-BE49-F238E27FC236}">
                <a16:creationId xmlns:a16="http://schemas.microsoft.com/office/drawing/2014/main" id="{885D49DB-05F3-5F2A-DD75-04F39C217A7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idx="1001" hasCustomPrompt="1"/>
          </p:nvPr>
        </p:nvSpPr>
        <p:spPr>
          <a:xfrm flipV="1">
            <a:off x="10447365" y="-1"/>
            <a:ext cx="1740434" cy="6858000"/>
          </a:xfrm>
          <a:custGeom>
            <a:avLst/>
            <a:gdLst>
              <a:gd name="connsiteX0" fmla="*/ 1262973 w 1740434"/>
              <a:gd name="connsiteY0" fmla="*/ 466555 h 6858000"/>
              <a:gd name="connsiteX1" fmla="*/ 1740434 w 1740434"/>
              <a:gd name="connsiteY1" fmla="*/ 466555 h 6858000"/>
              <a:gd name="connsiteX2" fmla="*/ 1740434 w 1740434"/>
              <a:gd name="connsiteY2" fmla="*/ 256179 h 6858000"/>
              <a:gd name="connsiteX3" fmla="*/ 1262973 w 1740434"/>
              <a:gd name="connsiteY3" fmla="*/ 256179 h 6858000"/>
              <a:gd name="connsiteX4" fmla="*/ 1157654 w 1740434"/>
              <a:gd name="connsiteY4" fmla="*/ 361366 h 6858000"/>
              <a:gd name="connsiteX5" fmla="*/ 1262973 w 1740434"/>
              <a:gd name="connsiteY5" fmla="*/ 466555 h 6858000"/>
              <a:gd name="connsiteX6" fmla="*/ 1326366 w 1740434"/>
              <a:gd name="connsiteY6" fmla="*/ 1112233 h 6858000"/>
              <a:gd name="connsiteX7" fmla="*/ 1723839 w 1740434"/>
              <a:gd name="connsiteY7" fmla="*/ 1002655 h 6858000"/>
              <a:gd name="connsiteX8" fmla="*/ 1740434 w 1740434"/>
              <a:gd name="connsiteY8" fmla="*/ 986494 h 6858000"/>
              <a:gd name="connsiteX9" fmla="*/ 1740434 w 1740434"/>
              <a:gd name="connsiteY9" fmla="*/ 842146 h 6858000"/>
              <a:gd name="connsiteX10" fmla="*/ 1725973 w 1740434"/>
              <a:gd name="connsiteY10" fmla="*/ 827337 h 6858000"/>
              <a:gd name="connsiteX11" fmla="*/ 1609569 w 1740434"/>
              <a:gd name="connsiteY11" fmla="*/ 825946 h 6858000"/>
              <a:gd name="connsiteX12" fmla="*/ 1326691 w 1740434"/>
              <a:gd name="connsiteY12" fmla="*/ 901855 h 6858000"/>
              <a:gd name="connsiteX13" fmla="*/ 789558 w 1740434"/>
              <a:gd name="connsiteY13" fmla="*/ 368151 h 6858000"/>
              <a:gd name="connsiteX14" fmla="*/ 789660 w 1740434"/>
              <a:gd name="connsiteY14" fmla="*/ 361345 h 6858000"/>
              <a:gd name="connsiteX15" fmla="*/ 928460 w 1740434"/>
              <a:gd name="connsiteY15" fmla="*/ 27203 h 6858000"/>
              <a:gd name="connsiteX16" fmla="*/ 961458 w 1740434"/>
              <a:gd name="connsiteY16" fmla="*/ 0 h 6858000"/>
              <a:gd name="connsiteX17" fmla="*/ 685414 w 1740434"/>
              <a:gd name="connsiteY17" fmla="*/ 0 h 6858000"/>
              <a:gd name="connsiteX18" fmla="*/ 636733 w 1740434"/>
              <a:gd name="connsiteY18" fmla="*/ 86747 h 6858000"/>
              <a:gd name="connsiteX19" fmla="*/ 579165 w 1740434"/>
              <a:gd name="connsiteY19" fmla="*/ 347569 h 6858000"/>
              <a:gd name="connsiteX20" fmla="*/ 578881 w 1740434"/>
              <a:gd name="connsiteY20" fmla="*/ 348647 h 6858000"/>
              <a:gd name="connsiteX21" fmla="*/ 578819 w 1740434"/>
              <a:gd name="connsiteY21" fmla="*/ 363297 h 6858000"/>
              <a:gd name="connsiteX22" fmla="*/ 1326366 w 1740434"/>
              <a:gd name="connsiteY22" fmla="*/ 1112233 h 6858000"/>
              <a:gd name="connsiteX23" fmla="*/ 1331347 w 1740434"/>
              <a:gd name="connsiteY23" fmla="*/ 1691837 h 6858000"/>
              <a:gd name="connsiteX24" fmla="*/ 1556559 w 1740434"/>
              <a:gd name="connsiteY24" fmla="*/ 1672559 h 6858000"/>
              <a:gd name="connsiteX25" fmla="*/ 1740434 w 1740434"/>
              <a:gd name="connsiteY25" fmla="*/ 1624718 h 6858000"/>
              <a:gd name="connsiteX26" fmla="*/ 1740434 w 1740434"/>
              <a:gd name="connsiteY26" fmla="*/ 1402207 h 6858000"/>
              <a:gd name="connsiteX27" fmla="*/ 1704437 w 1740434"/>
              <a:gd name="connsiteY27" fmla="*/ 1418465 h 6858000"/>
              <a:gd name="connsiteX28" fmla="*/ 1331347 w 1740434"/>
              <a:gd name="connsiteY28" fmla="*/ 1481480 h 6858000"/>
              <a:gd name="connsiteX29" fmla="*/ 527834 w 1740434"/>
              <a:gd name="connsiteY29" fmla="*/ 1152219 h 6858000"/>
              <a:gd name="connsiteX30" fmla="*/ 210657 w 1740434"/>
              <a:gd name="connsiteY30" fmla="*/ 380994 h 6858000"/>
              <a:gd name="connsiteX31" fmla="*/ 210963 w 1740434"/>
              <a:gd name="connsiteY31" fmla="*/ 361366 h 6858000"/>
              <a:gd name="connsiteX32" fmla="*/ 258339 w 1740434"/>
              <a:gd name="connsiteY32" fmla="*/ 49253 h 6858000"/>
              <a:gd name="connsiteX33" fmla="*/ 276423 w 1740434"/>
              <a:gd name="connsiteY33" fmla="*/ 0 h 6858000"/>
              <a:gd name="connsiteX34" fmla="*/ 54285 w 1740434"/>
              <a:gd name="connsiteY34" fmla="*/ 0 h 6858000"/>
              <a:gd name="connsiteX35" fmla="*/ 29404 w 1740434"/>
              <a:gd name="connsiteY35" fmla="*/ 91690 h 6858000"/>
              <a:gd name="connsiteX36" fmla="*/ 487 w 1740434"/>
              <a:gd name="connsiteY36" fmla="*/ 342165 h 6858000"/>
              <a:gd name="connsiteX37" fmla="*/ 41 w 1740434"/>
              <a:gd name="connsiteY37" fmla="*/ 361387 h 6858000"/>
              <a:gd name="connsiteX38" fmla="*/ 378351 w 1740434"/>
              <a:gd name="connsiteY38" fmla="*/ 1300402 h 6858000"/>
              <a:gd name="connsiteX39" fmla="*/ 1331347 w 1740434"/>
              <a:gd name="connsiteY39" fmla="*/ 1691837 h 6858000"/>
              <a:gd name="connsiteX40" fmla="*/ 178251 w 1740434"/>
              <a:gd name="connsiteY40" fmla="*/ 2189878 h 6858000"/>
              <a:gd name="connsiteX41" fmla="*/ 1740434 w 1740434"/>
              <a:gd name="connsiteY41" fmla="*/ 2189878 h 6858000"/>
              <a:gd name="connsiteX42" fmla="*/ 1740434 w 1740434"/>
              <a:gd name="connsiteY42" fmla="*/ 1979501 h 6858000"/>
              <a:gd name="connsiteX43" fmla="*/ 178251 w 1740434"/>
              <a:gd name="connsiteY43" fmla="*/ 1979501 h 6858000"/>
              <a:gd name="connsiteX44" fmla="*/ 72932 w 1740434"/>
              <a:gd name="connsiteY44" fmla="*/ 2084690 h 6858000"/>
              <a:gd name="connsiteX45" fmla="*/ 178251 w 1740434"/>
              <a:gd name="connsiteY45" fmla="*/ 2189878 h 6858000"/>
              <a:gd name="connsiteX46" fmla="*/ 178251 w 1740434"/>
              <a:gd name="connsiteY46" fmla="*/ 2750567 h 6858000"/>
              <a:gd name="connsiteX47" fmla="*/ 1740434 w 1740434"/>
              <a:gd name="connsiteY47" fmla="*/ 2750567 h 6858000"/>
              <a:gd name="connsiteX48" fmla="*/ 1740434 w 1740434"/>
              <a:gd name="connsiteY48" fmla="*/ 2540191 h 6858000"/>
              <a:gd name="connsiteX49" fmla="*/ 178251 w 1740434"/>
              <a:gd name="connsiteY49" fmla="*/ 2540191 h 6858000"/>
              <a:gd name="connsiteX50" fmla="*/ 72932 w 1740434"/>
              <a:gd name="connsiteY50" fmla="*/ 2645379 h 6858000"/>
              <a:gd name="connsiteX51" fmla="*/ 178251 w 1740434"/>
              <a:gd name="connsiteY51" fmla="*/ 2750567 h 6858000"/>
              <a:gd name="connsiteX52" fmla="*/ 739635 w 1740434"/>
              <a:gd name="connsiteY52" fmla="*/ 3871961 h 6858000"/>
              <a:gd name="connsiteX53" fmla="*/ 1740434 w 1740434"/>
              <a:gd name="connsiteY53" fmla="*/ 3871961 h 6858000"/>
              <a:gd name="connsiteX54" fmla="*/ 1740434 w 1740434"/>
              <a:gd name="connsiteY54" fmla="*/ 3661583 h 6858000"/>
              <a:gd name="connsiteX55" fmla="*/ 739635 w 1740434"/>
              <a:gd name="connsiteY55" fmla="*/ 3661583 h 6858000"/>
              <a:gd name="connsiteX56" fmla="*/ 634316 w 1740434"/>
              <a:gd name="connsiteY56" fmla="*/ 3766772 h 6858000"/>
              <a:gd name="connsiteX57" fmla="*/ 739635 w 1740434"/>
              <a:gd name="connsiteY57" fmla="*/ 3871961 h 6858000"/>
              <a:gd name="connsiteX58" fmla="*/ 739654 w 1740434"/>
              <a:gd name="connsiteY58" fmla="*/ 4432643 h 6858000"/>
              <a:gd name="connsiteX59" fmla="*/ 1740434 w 1740434"/>
              <a:gd name="connsiteY59" fmla="*/ 4432643 h 6858000"/>
              <a:gd name="connsiteX60" fmla="*/ 1740434 w 1740434"/>
              <a:gd name="connsiteY60" fmla="*/ 4222266 h 6858000"/>
              <a:gd name="connsiteX61" fmla="*/ 739633 w 1740434"/>
              <a:gd name="connsiteY61" fmla="*/ 4222266 h 6858000"/>
              <a:gd name="connsiteX62" fmla="*/ 283570 w 1740434"/>
              <a:gd name="connsiteY62" fmla="*/ 3766767 h 6858000"/>
              <a:gd name="connsiteX63" fmla="*/ 739633 w 1740434"/>
              <a:gd name="connsiteY63" fmla="*/ 3311249 h 6858000"/>
              <a:gd name="connsiteX64" fmla="*/ 1740434 w 1740434"/>
              <a:gd name="connsiteY64" fmla="*/ 3311249 h 6858000"/>
              <a:gd name="connsiteX65" fmla="*/ 1740434 w 1740434"/>
              <a:gd name="connsiteY65" fmla="*/ 3100893 h 6858000"/>
              <a:gd name="connsiteX66" fmla="*/ 739654 w 1740434"/>
              <a:gd name="connsiteY66" fmla="*/ 3100893 h 6858000"/>
              <a:gd name="connsiteX67" fmla="*/ 72953 w 1740434"/>
              <a:gd name="connsiteY67" fmla="*/ 3766767 h 6858000"/>
              <a:gd name="connsiteX68" fmla="*/ 739654 w 1740434"/>
              <a:gd name="connsiteY68" fmla="*/ 4432643 h 6858000"/>
              <a:gd name="connsiteX69" fmla="*/ 1195695 w 1740434"/>
              <a:gd name="connsiteY69" fmla="*/ 6858000 h 6858000"/>
              <a:gd name="connsiteX70" fmla="*/ 1406333 w 1740434"/>
              <a:gd name="connsiteY70" fmla="*/ 6858000 h 6858000"/>
              <a:gd name="connsiteX71" fmla="*/ 1406333 w 1740434"/>
              <a:gd name="connsiteY71" fmla="*/ 5949619 h 6858000"/>
              <a:gd name="connsiteX72" fmla="*/ 1301014 w 1740434"/>
              <a:gd name="connsiteY72" fmla="*/ 5844411 h 6858000"/>
              <a:gd name="connsiteX73" fmla="*/ 1195695 w 1740434"/>
              <a:gd name="connsiteY73" fmla="*/ 5949599 h 6858000"/>
              <a:gd name="connsiteX74" fmla="*/ 634316 w 1740434"/>
              <a:gd name="connsiteY74" fmla="*/ 6858000 h 6858000"/>
              <a:gd name="connsiteX75" fmla="*/ 844954 w 1740434"/>
              <a:gd name="connsiteY75" fmla="*/ 6858000 h 6858000"/>
              <a:gd name="connsiteX76" fmla="*/ 844954 w 1740434"/>
              <a:gd name="connsiteY76" fmla="*/ 5949619 h 6858000"/>
              <a:gd name="connsiteX77" fmla="*/ 1301017 w 1740434"/>
              <a:gd name="connsiteY77" fmla="*/ 5494120 h 6858000"/>
              <a:gd name="connsiteX78" fmla="*/ 1721184 w 1740434"/>
              <a:gd name="connsiteY78" fmla="*/ 5772491 h 6858000"/>
              <a:gd name="connsiteX79" fmla="*/ 1740434 w 1740434"/>
              <a:gd name="connsiteY79" fmla="*/ 5834294 h 6858000"/>
              <a:gd name="connsiteX80" fmla="*/ 1740434 w 1740434"/>
              <a:gd name="connsiteY80" fmla="*/ 5452761 h 6858000"/>
              <a:gd name="connsiteX81" fmla="*/ 1673522 w 1740434"/>
              <a:gd name="connsiteY81" fmla="*/ 5397598 h 6858000"/>
              <a:gd name="connsiteX82" fmla="*/ 1301017 w 1740434"/>
              <a:gd name="connsiteY82" fmla="*/ 5283723 h 6858000"/>
              <a:gd name="connsiteX83" fmla="*/ 634316 w 1740434"/>
              <a:gd name="connsiteY83" fmla="*/ 5949600 h 6858000"/>
              <a:gd name="connsiteX84" fmla="*/ 72932 w 1740434"/>
              <a:gd name="connsiteY84" fmla="*/ 6858000 h 6858000"/>
              <a:gd name="connsiteX85" fmla="*/ 283570 w 1740434"/>
              <a:gd name="connsiteY85" fmla="*/ 6858000 h 6858000"/>
              <a:gd name="connsiteX86" fmla="*/ 283570 w 1740434"/>
              <a:gd name="connsiteY86" fmla="*/ 5949619 h 6858000"/>
              <a:gd name="connsiteX87" fmla="*/ 1301035 w 1740434"/>
              <a:gd name="connsiteY87" fmla="*/ 4933413 h 6858000"/>
              <a:gd name="connsiteX88" fmla="*/ 1696702 w 1740434"/>
              <a:gd name="connsiteY88" fmla="*/ 5013397 h 6858000"/>
              <a:gd name="connsiteX89" fmla="*/ 1740434 w 1740434"/>
              <a:gd name="connsiteY89" fmla="*/ 5037134 h 6858000"/>
              <a:gd name="connsiteX90" fmla="*/ 1740434 w 1740434"/>
              <a:gd name="connsiteY90" fmla="*/ 4807723 h 6858000"/>
              <a:gd name="connsiteX91" fmla="*/ 1548210 w 1740434"/>
              <a:gd name="connsiteY91" fmla="*/ 4748001 h 6858000"/>
              <a:gd name="connsiteX92" fmla="*/ 1301016 w 1740434"/>
              <a:gd name="connsiteY92" fmla="*/ 4723038 h 6858000"/>
              <a:gd name="connsiteX93" fmla="*/ 72932 w 1740434"/>
              <a:gd name="connsiteY93" fmla="*/ 594959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1740434" h="6858000">
                <a:moveTo>
                  <a:pt x="1262973" y="466555"/>
                </a:moveTo>
                <a:lnTo>
                  <a:pt x="1740434" y="466555"/>
                </a:lnTo>
                <a:lnTo>
                  <a:pt x="1740434" y="256179"/>
                </a:lnTo>
                <a:lnTo>
                  <a:pt x="1262973" y="256179"/>
                </a:lnTo>
                <a:cubicBezTo>
                  <a:pt x="1204810" y="256179"/>
                  <a:pt x="1157654" y="303257"/>
                  <a:pt x="1157654" y="361366"/>
                </a:cubicBezTo>
                <a:cubicBezTo>
                  <a:pt x="1157654" y="419477"/>
                  <a:pt x="1204810" y="466555"/>
                  <a:pt x="1262973" y="466555"/>
                </a:cubicBezTo>
                <a:close/>
                <a:moveTo>
                  <a:pt x="1326366" y="1112233"/>
                </a:moveTo>
                <a:cubicBezTo>
                  <a:pt x="1473268" y="1112233"/>
                  <a:pt x="1614308" y="1073322"/>
                  <a:pt x="1723839" y="1002655"/>
                </a:cubicBezTo>
                <a:lnTo>
                  <a:pt x="1740434" y="986494"/>
                </a:lnTo>
                <a:lnTo>
                  <a:pt x="1740434" y="842146"/>
                </a:lnTo>
                <a:lnTo>
                  <a:pt x="1725973" y="827337"/>
                </a:lnTo>
                <a:cubicBezTo>
                  <a:pt x="1692029" y="804295"/>
                  <a:pt x="1646187" y="802324"/>
                  <a:pt x="1609569" y="825946"/>
                </a:cubicBezTo>
                <a:cubicBezTo>
                  <a:pt x="1533688" y="874893"/>
                  <a:pt x="1433230" y="901855"/>
                  <a:pt x="1326691" y="901855"/>
                </a:cubicBezTo>
                <a:cubicBezTo>
                  <a:pt x="1021131" y="900900"/>
                  <a:pt x="796151" y="676930"/>
                  <a:pt x="789558" y="368151"/>
                </a:cubicBezTo>
                <a:lnTo>
                  <a:pt x="789660" y="361345"/>
                </a:lnTo>
                <a:cubicBezTo>
                  <a:pt x="789660" y="231002"/>
                  <a:pt x="842747" y="112810"/>
                  <a:pt x="928460" y="27203"/>
                </a:cubicBezTo>
                <a:lnTo>
                  <a:pt x="961458" y="0"/>
                </a:lnTo>
                <a:lnTo>
                  <a:pt x="685414" y="0"/>
                </a:lnTo>
                <a:lnTo>
                  <a:pt x="636733" y="86747"/>
                </a:lnTo>
                <a:cubicBezTo>
                  <a:pt x="601383" y="166857"/>
                  <a:pt x="581006" y="254983"/>
                  <a:pt x="579165" y="347569"/>
                </a:cubicBezTo>
                <a:lnTo>
                  <a:pt x="578881" y="348647"/>
                </a:lnTo>
                <a:lnTo>
                  <a:pt x="578819" y="363297"/>
                </a:lnTo>
                <a:cubicBezTo>
                  <a:pt x="583294" y="788945"/>
                  <a:pt x="904663" y="1110932"/>
                  <a:pt x="1326366" y="1112233"/>
                </a:cubicBezTo>
                <a:close/>
                <a:moveTo>
                  <a:pt x="1331347" y="1691837"/>
                </a:moveTo>
                <a:cubicBezTo>
                  <a:pt x="1407107" y="1691837"/>
                  <a:pt x="1482462" y="1685311"/>
                  <a:pt x="1556559" y="1672559"/>
                </a:cubicBezTo>
                <a:lnTo>
                  <a:pt x="1740434" y="1624718"/>
                </a:lnTo>
                <a:lnTo>
                  <a:pt x="1740434" y="1402207"/>
                </a:lnTo>
                <a:lnTo>
                  <a:pt x="1704437" y="1418465"/>
                </a:lnTo>
                <a:cubicBezTo>
                  <a:pt x="1586202" y="1460090"/>
                  <a:pt x="1460743" y="1481480"/>
                  <a:pt x="1331347" y="1481480"/>
                </a:cubicBezTo>
                <a:cubicBezTo>
                  <a:pt x="1024178" y="1481480"/>
                  <a:pt x="738840" y="1364547"/>
                  <a:pt x="527834" y="1152219"/>
                </a:cubicBezTo>
                <a:cubicBezTo>
                  <a:pt x="325152" y="948264"/>
                  <a:pt x="212915" y="675001"/>
                  <a:pt x="210657" y="380994"/>
                </a:cubicBezTo>
                <a:lnTo>
                  <a:pt x="210963" y="361366"/>
                </a:lnTo>
                <a:cubicBezTo>
                  <a:pt x="210963" y="252732"/>
                  <a:pt x="227554" y="147896"/>
                  <a:pt x="258339" y="49253"/>
                </a:cubicBezTo>
                <a:lnTo>
                  <a:pt x="276423" y="0"/>
                </a:lnTo>
                <a:lnTo>
                  <a:pt x="54285" y="0"/>
                </a:lnTo>
                <a:lnTo>
                  <a:pt x="29404" y="91690"/>
                </a:lnTo>
                <a:cubicBezTo>
                  <a:pt x="11692" y="172580"/>
                  <a:pt x="1776" y="256347"/>
                  <a:pt x="487" y="342165"/>
                </a:cubicBezTo>
                <a:lnTo>
                  <a:pt x="41" y="361387"/>
                </a:lnTo>
                <a:cubicBezTo>
                  <a:pt x="-2665" y="718707"/>
                  <a:pt x="131684" y="1052193"/>
                  <a:pt x="378351" y="1300402"/>
                </a:cubicBezTo>
                <a:cubicBezTo>
                  <a:pt x="629187" y="1552819"/>
                  <a:pt x="967624" y="1691837"/>
                  <a:pt x="1331347" y="1691837"/>
                </a:cubicBezTo>
                <a:close/>
                <a:moveTo>
                  <a:pt x="178251" y="2189878"/>
                </a:moveTo>
                <a:lnTo>
                  <a:pt x="1740434" y="2189878"/>
                </a:lnTo>
                <a:lnTo>
                  <a:pt x="1740434" y="1979501"/>
                </a:lnTo>
                <a:lnTo>
                  <a:pt x="178251" y="1979501"/>
                </a:lnTo>
                <a:cubicBezTo>
                  <a:pt x="120089" y="1979501"/>
                  <a:pt x="72932" y="2026578"/>
                  <a:pt x="72932" y="2084690"/>
                </a:cubicBezTo>
                <a:cubicBezTo>
                  <a:pt x="72932" y="2142801"/>
                  <a:pt x="120089" y="2189878"/>
                  <a:pt x="178251" y="2189878"/>
                </a:cubicBezTo>
                <a:close/>
                <a:moveTo>
                  <a:pt x="178251" y="2750567"/>
                </a:moveTo>
                <a:lnTo>
                  <a:pt x="1740434" y="2750567"/>
                </a:lnTo>
                <a:lnTo>
                  <a:pt x="1740434" y="2540191"/>
                </a:lnTo>
                <a:lnTo>
                  <a:pt x="178251" y="2540191"/>
                </a:lnTo>
                <a:cubicBezTo>
                  <a:pt x="120089" y="2540191"/>
                  <a:pt x="72932" y="2587270"/>
                  <a:pt x="72932" y="2645379"/>
                </a:cubicBezTo>
                <a:cubicBezTo>
                  <a:pt x="72932" y="2703489"/>
                  <a:pt x="120089" y="2750567"/>
                  <a:pt x="178251" y="2750567"/>
                </a:cubicBezTo>
                <a:close/>
                <a:moveTo>
                  <a:pt x="739635" y="3871961"/>
                </a:moveTo>
                <a:lnTo>
                  <a:pt x="1740434" y="3871961"/>
                </a:lnTo>
                <a:lnTo>
                  <a:pt x="1740434" y="3661583"/>
                </a:lnTo>
                <a:lnTo>
                  <a:pt x="739635" y="3661583"/>
                </a:lnTo>
                <a:cubicBezTo>
                  <a:pt x="681473" y="3661583"/>
                  <a:pt x="634316" y="3708682"/>
                  <a:pt x="634316" y="3766772"/>
                </a:cubicBezTo>
                <a:cubicBezTo>
                  <a:pt x="634316" y="3824862"/>
                  <a:pt x="681473" y="3871961"/>
                  <a:pt x="739635" y="3871961"/>
                </a:cubicBezTo>
                <a:close/>
                <a:moveTo>
                  <a:pt x="739654" y="4432643"/>
                </a:moveTo>
                <a:lnTo>
                  <a:pt x="1740434" y="4432643"/>
                </a:lnTo>
                <a:lnTo>
                  <a:pt x="1740434" y="4222266"/>
                </a:lnTo>
                <a:lnTo>
                  <a:pt x="739633" y="4222266"/>
                </a:lnTo>
                <a:cubicBezTo>
                  <a:pt x="488166" y="4222266"/>
                  <a:pt x="283570" y="4017924"/>
                  <a:pt x="283570" y="3766767"/>
                </a:cubicBezTo>
                <a:cubicBezTo>
                  <a:pt x="283570" y="3515592"/>
                  <a:pt x="488166" y="3311249"/>
                  <a:pt x="739633" y="3311249"/>
                </a:cubicBezTo>
                <a:lnTo>
                  <a:pt x="1740434" y="3311249"/>
                </a:lnTo>
                <a:lnTo>
                  <a:pt x="1740434" y="3100893"/>
                </a:lnTo>
                <a:lnTo>
                  <a:pt x="739654" y="3100893"/>
                </a:lnTo>
                <a:cubicBezTo>
                  <a:pt x="372025" y="3100893"/>
                  <a:pt x="72953" y="3399593"/>
                  <a:pt x="72953" y="3766767"/>
                </a:cubicBezTo>
                <a:cubicBezTo>
                  <a:pt x="72953" y="4133942"/>
                  <a:pt x="372025" y="4432643"/>
                  <a:pt x="739654" y="4432643"/>
                </a:cubicBezTo>
                <a:close/>
                <a:moveTo>
                  <a:pt x="1195695" y="6858000"/>
                </a:moveTo>
                <a:lnTo>
                  <a:pt x="1406333" y="6858000"/>
                </a:lnTo>
                <a:lnTo>
                  <a:pt x="1406333" y="5949619"/>
                </a:lnTo>
                <a:cubicBezTo>
                  <a:pt x="1406333" y="5891507"/>
                  <a:pt x="1359177" y="5844411"/>
                  <a:pt x="1301014" y="5844411"/>
                </a:cubicBezTo>
                <a:cubicBezTo>
                  <a:pt x="1242852" y="5844411"/>
                  <a:pt x="1195695" y="5891507"/>
                  <a:pt x="1195695" y="5949599"/>
                </a:cubicBezTo>
                <a:close/>
                <a:moveTo>
                  <a:pt x="634316" y="6858000"/>
                </a:moveTo>
                <a:lnTo>
                  <a:pt x="844954" y="6858000"/>
                </a:lnTo>
                <a:lnTo>
                  <a:pt x="844954" y="5949619"/>
                </a:lnTo>
                <a:cubicBezTo>
                  <a:pt x="844954" y="5698464"/>
                  <a:pt x="1049550" y="5494120"/>
                  <a:pt x="1301017" y="5494120"/>
                </a:cubicBezTo>
                <a:cubicBezTo>
                  <a:pt x="1489618" y="5494120"/>
                  <a:pt x="1651854" y="5609063"/>
                  <a:pt x="1721184" y="5772491"/>
                </a:cubicBezTo>
                <a:lnTo>
                  <a:pt x="1740434" y="5834294"/>
                </a:lnTo>
                <a:lnTo>
                  <a:pt x="1740434" y="5452761"/>
                </a:lnTo>
                <a:lnTo>
                  <a:pt x="1673522" y="5397598"/>
                </a:lnTo>
                <a:cubicBezTo>
                  <a:pt x="1567099" y="5325728"/>
                  <a:pt x="1438879" y="5283723"/>
                  <a:pt x="1301017" y="5283723"/>
                </a:cubicBezTo>
                <a:cubicBezTo>
                  <a:pt x="933388" y="5283723"/>
                  <a:pt x="634316" y="5582426"/>
                  <a:pt x="634316" y="5949600"/>
                </a:cubicBezTo>
                <a:close/>
                <a:moveTo>
                  <a:pt x="72932" y="6858000"/>
                </a:moveTo>
                <a:lnTo>
                  <a:pt x="283570" y="6858000"/>
                </a:lnTo>
                <a:lnTo>
                  <a:pt x="283570" y="5949619"/>
                </a:lnTo>
                <a:cubicBezTo>
                  <a:pt x="283570" y="5389277"/>
                  <a:pt x="740000" y="4933413"/>
                  <a:pt x="1301035" y="4933413"/>
                </a:cubicBezTo>
                <a:cubicBezTo>
                  <a:pt x="1441295" y="4933413"/>
                  <a:pt x="1575016" y="4961904"/>
                  <a:pt x="1696702" y="5013397"/>
                </a:cubicBezTo>
                <a:lnTo>
                  <a:pt x="1740434" y="5037134"/>
                </a:lnTo>
                <a:lnTo>
                  <a:pt x="1740434" y="4807723"/>
                </a:lnTo>
                <a:lnTo>
                  <a:pt x="1548210" y="4748001"/>
                </a:lnTo>
                <a:cubicBezTo>
                  <a:pt x="1468338" y="4731635"/>
                  <a:pt x="1385663" y="4723038"/>
                  <a:pt x="1301016" y="4723038"/>
                </a:cubicBezTo>
                <a:cubicBezTo>
                  <a:pt x="623837" y="4723038"/>
                  <a:pt x="72932" y="5273279"/>
                  <a:pt x="72932" y="5949599"/>
                </a:cubicBezTo>
                <a:close/>
              </a:path>
            </a:pathLst>
          </a:custGeom>
          <a:gradFill>
            <a:gsLst>
              <a:gs pos="100000">
                <a:schemeClr val="bg1">
                  <a:alpha val="10000"/>
                </a:schemeClr>
              </a:gs>
              <a:gs pos="0">
                <a:schemeClr val="bg1">
                  <a:alpha val="40000"/>
                </a:schemeClr>
              </a:gs>
            </a:gsLst>
            <a:lin ang="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 marL="288000" indent="-2880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lvl1pPr>
          </a:lstStyle>
          <a:p>
            <a:pPr algn="ctr"/>
            <a:r>
              <a:rPr lang="nl-NL"/>
              <a:t> </a:t>
            </a:r>
          </a:p>
        </p:txBody>
      </p:sp>
      <p:sp>
        <p:nvSpPr>
          <p:cNvPr id="3" name="Tijdelijke aanduiding voor tekst 103">
            <a:extLst>
              <a:ext uri="{FF2B5EF4-FFF2-40B4-BE49-F238E27FC236}">
                <a16:creationId xmlns:a16="http://schemas.microsoft.com/office/drawing/2014/main" id="{A8A064CA-5019-73C1-E581-5CF4227ADE62}"/>
              </a:ext>
            </a:extLst>
          </p:cNvPr>
          <p:cNvSpPr>
            <a:spLocks noGrp="1"/>
          </p:cNvSpPr>
          <p:nvPr>
            <p:ph type="body" sz="quarter" idx="1003" hasCustomPrompt="1"/>
          </p:nvPr>
        </p:nvSpPr>
        <p:spPr>
          <a:xfrm>
            <a:off x="1358034" y="2501529"/>
            <a:ext cx="9089333" cy="2151154"/>
          </a:xfrm>
          <a:effectLst/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4000" b="1" i="1">
                <a:solidFill>
                  <a:schemeClr val="bg1"/>
                </a:solidFill>
                <a:effectLst>
                  <a:outerShdw blurRad="90548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57200" indent="0" algn="ctr">
              <a:buNone/>
              <a:defRPr sz="4000"/>
            </a:lvl2pPr>
            <a:lvl3pPr marL="914400" indent="0" algn="ctr">
              <a:buNone/>
              <a:defRPr sz="3600"/>
            </a:lvl3pPr>
            <a:lvl4pPr marL="1371600" indent="0" algn="ctr">
              <a:buNone/>
              <a:defRPr sz="3200"/>
            </a:lvl4pPr>
            <a:lvl5pPr marL="1828800" indent="0" algn="ctr">
              <a:buNone/>
              <a:defRPr sz="3200"/>
            </a:lvl5pPr>
          </a:lstStyle>
          <a:p>
            <a:pPr lvl="0"/>
            <a:r>
              <a:rPr lang="nl-NL"/>
              <a:t>‘Op deze plek kan een opvallende </a:t>
            </a:r>
            <a:br>
              <a:rPr lang="nl-NL"/>
            </a:br>
            <a:r>
              <a:rPr lang="nl-NL"/>
              <a:t>tekst komen, bijvoorbeeld een quote, </a:t>
            </a:r>
            <a:br>
              <a:rPr lang="nl-NL"/>
            </a:br>
            <a:r>
              <a:rPr lang="nl-NL" err="1"/>
              <a:t>streamer</a:t>
            </a:r>
            <a:r>
              <a:rPr lang="nl-NL"/>
              <a:t> of iets vergelijkbaars.’</a:t>
            </a:r>
          </a:p>
        </p:txBody>
      </p:sp>
    </p:spTree>
    <p:extLst>
      <p:ext uri="{BB962C8B-B14F-4D97-AF65-F5344CB8AC3E}">
        <p14:creationId xmlns:p14="http://schemas.microsoft.com/office/powerpoint/2010/main" val="285273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slide invulbaar_Kleur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jdelijke aanduiding voor afbeelding 19">
            <a:extLst>
              <a:ext uri="{FF2B5EF4-FFF2-40B4-BE49-F238E27FC236}">
                <a16:creationId xmlns:a16="http://schemas.microsoft.com/office/drawing/2014/main" id="{19AB2ECF-C630-BB55-A4FA-20FE33291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-1"/>
            <a:ext cx="12187798" cy="6857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tIns="360000" anchor="t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13E0CD2C-0174-DF89-01A0-01B1222A38C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idx="1001" hasCustomPrompt="1"/>
          </p:nvPr>
        </p:nvSpPr>
        <p:spPr>
          <a:xfrm flipV="1">
            <a:off x="10447365" y="-1"/>
            <a:ext cx="1740434" cy="6858000"/>
          </a:xfrm>
          <a:custGeom>
            <a:avLst/>
            <a:gdLst>
              <a:gd name="connsiteX0" fmla="*/ 1262973 w 1740434"/>
              <a:gd name="connsiteY0" fmla="*/ 466555 h 6858000"/>
              <a:gd name="connsiteX1" fmla="*/ 1740434 w 1740434"/>
              <a:gd name="connsiteY1" fmla="*/ 466555 h 6858000"/>
              <a:gd name="connsiteX2" fmla="*/ 1740434 w 1740434"/>
              <a:gd name="connsiteY2" fmla="*/ 256179 h 6858000"/>
              <a:gd name="connsiteX3" fmla="*/ 1262973 w 1740434"/>
              <a:gd name="connsiteY3" fmla="*/ 256179 h 6858000"/>
              <a:gd name="connsiteX4" fmla="*/ 1157654 w 1740434"/>
              <a:gd name="connsiteY4" fmla="*/ 361366 h 6858000"/>
              <a:gd name="connsiteX5" fmla="*/ 1262973 w 1740434"/>
              <a:gd name="connsiteY5" fmla="*/ 466555 h 6858000"/>
              <a:gd name="connsiteX6" fmla="*/ 1326366 w 1740434"/>
              <a:gd name="connsiteY6" fmla="*/ 1112233 h 6858000"/>
              <a:gd name="connsiteX7" fmla="*/ 1723839 w 1740434"/>
              <a:gd name="connsiteY7" fmla="*/ 1002655 h 6858000"/>
              <a:gd name="connsiteX8" fmla="*/ 1740434 w 1740434"/>
              <a:gd name="connsiteY8" fmla="*/ 986494 h 6858000"/>
              <a:gd name="connsiteX9" fmla="*/ 1740434 w 1740434"/>
              <a:gd name="connsiteY9" fmla="*/ 842146 h 6858000"/>
              <a:gd name="connsiteX10" fmla="*/ 1725973 w 1740434"/>
              <a:gd name="connsiteY10" fmla="*/ 827337 h 6858000"/>
              <a:gd name="connsiteX11" fmla="*/ 1609569 w 1740434"/>
              <a:gd name="connsiteY11" fmla="*/ 825946 h 6858000"/>
              <a:gd name="connsiteX12" fmla="*/ 1326691 w 1740434"/>
              <a:gd name="connsiteY12" fmla="*/ 901855 h 6858000"/>
              <a:gd name="connsiteX13" fmla="*/ 789558 w 1740434"/>
              <a:gd name="connsiteY13" fmla="*/ 368151 h 6858000"/>
              <a:gd name="connsiteX14" fmla="*/ 789660 w 1740434"/>
              <a:gd name="connsiteY14" fmla="*/ 361345 h 6858000"/>
              <a:gd name="connsiteX15" fmla="*/ 928460 w 1740434"/>
              <a:gd name="connsiteY15" fmla="*/ 27203 h 6858000"/>
              <a:gd name="connsiteX16" fmla="*/ 961458 w 1740434"/>
              <a:gd name="connsiteY16" fmla="*/ 0 h 6858000"/>
              <a:gd name="connsiteX17" fmla="*/ 685414 w 1740434"/>
              <a:gd name="connsiteY17" fmla="*/ 0 h 6858000"/>
              <a:gd name="connsiteX18" fmla="*/ 636733 w 1740434"/>
              <a:gd name="connsiteY18" fmla="*/ 86747 h 6858000"/>
              <a:gd name="connsiteX19" fmla="*/ 579165 w 1740434"/>
              <a:gd name="connsiteY19" fmla="*/ 347569 h 6858000"/>
              <a:gd name="connsiteX20" fmla="*/ 578881 w 1740434"/>
              <a:gd name="connsiteY20" fmla="*/ 348647 h 6858000"/>
              <a:gd name="connsiteX21" fmla="*/ 578819 w 1740434"/>
              <a:gd name="connsiteY21" fmla="*/ 363297 h 6858000"/>
              <a:gd name="connsiteX22" fmla="*/ 1326366 w 1740434"/>
              <a:gd name="connsiteY22" fmla="*/ 1112233 h 6858000"/>
              <a:gd name="connsiteX23" fmla="*/ 1331347 w 1740434"/>
              <a:gd name="connsiteY23" fmla="*/ 1691837 h 6858000"/>
              <a:gd name="connsiteX24" fmla="*/ 1556559 w 1740434"/>
              <a:gd name="connsiteY24" fmla="*/ 1672559 h 6858000"/>
              <a:gd name="connsiteX25" fmla="*/ 1740434 w 1740434"/>
              <a:gd name="connsiteY25" fmla="*/ 1624718 h 6858000"/>
              <a:gd name="connsiteX26" fmla="*/ 1740434 w 1740434"/>
              <a:gd name="connsiteY26" fmla="*/ 1402207 h 6858000"/>
              <a:gd name="connsiteX27" fmla="*/ 1704437 w 1740434"/>
              <a:gd name="connsiteY27" fmla="*/ 1418465 h 6858000"/>
              <a:gd name="connsiteX28" fmla="*/ 1331347 w 1740434"/>
              <a:gd name="connsiteY28" fmla="*/ 1481480 h 6858000"/>
              <a:gd name="connsiteX29" fmla="*/ 527834 w 1740434"/>
              <a:gd name="connsiteY29" fmla="*/ 1152219 h 6858000"/>
              <a:gd name="connsiteX30" fmla="*/ 210657 w 1740434"/>
              <a:gd name="connsiteY30" fmla="*/ 380994 h 6858000"/>
              <a:gd name="connsiteX31" fmla="*/ 210963 w 1740434"/>
              <a:gd name="connsiteY31" fmla="*/ 361366 h 6858000"/>
              <a:gd name="connsiteX32" fmla="*/ 258339 w 1740434"/>
              <a:gd name="connsiteY32" fmla="*/ 49253 h 6858000"/>
              <a:gd name="connsiteX33" fmla="*/ 276423 w 1740434"/>
              <a:gd name="connsiteY33" fmla="*/ 0 h 6858000"/>
              <a:gd name="connsiteX34" fmla="*/ 54285 w 1740434"/>
              <a:gd name="connsiteY34" fmla="*/ 0 h 6858000"/>
              <a:gd name="connsiteX35" fmla="*/ 29404 w 1740434"/>
              <a:gd name="connsiteY35" fmla="*/ 91690 h 6858000"/>
              <a:gd name="connsiteX36" fmla="*/ 487 w 1740434"/>
              <a:gd name="connsiteY36" fmla="*/ 342165 h 6858000"/>
              <a:gd name="connsiteX37" fmla="*/ 41 w 1740434"/>
              <a:gd name="connsiteY37" fmla="*/ 361387 h 6858000"/>
              <a:gd name="connsiteX38" fmla="*/ 378351 w 1740434"/>
              <a:gd name="connsiteY38" fmla="*/ 1300402 h 6858000"/>
              <a:gd name="connsiteX39" fmla="*/ 1331347 w 1740434"/>
              <a:gd name="connsiteY39" fmla="*/ 1691837 h 6858000"/>
              <a:gd name="connsiteX40" fmla="*/ 178251 w 1740434"/>
              <a:gd name="connsiteY40" fmla="*/ 2189878 h 6858000"/>
              <a:gd name="connsiteX41" fmla="*/ 1740434 w 1740434"/>
              <a:gd name="connsiteY41" fmla="*/ 2189878 h 6858000"/>
              <a:gd name="connsiteX42" fmla="*/ 1740434 w 1740434"/>
              <a:gd name="connsiteY42" fmla="*/ 1979501 h 6858000"/>
              <a:gd name="connsiteX43" fmla="*/ 178251 w 1740434"/>
              <a:gd name="connsiteY43" fmla="*/ 1979501 h 6858000"/>
              <a:gd name="connsiteX44" fmla="*/ 72932 w 1740434"/>
              <a:gd name="connsiteY44" fmla="*/ 2084690 h 6858000"/>
              <a:gd name="connsiteX45" fmla="*/ 178251 w 1740434"/>
              <a:gd name="connsiteY45" fmla="*/ 2189878 h 6858000"/>
              <a:gd name="connsiteX46" fmla="*/ 178251 w 1740434"/>
              <a:gd name="connsiteY46" fmla="*/ 2750567 h 6858000"/>
              <a:gd name="connsiteX47" fmla="*/ 1740434 w 1740434"/>
              <a:gd name="connsiteY47" fmla="*/ 2750567 h 6858000"/>
              <a:gd name="connsiteX48" fmla="*/ 1740434 w 1740434"/>
              <a:gd name="connsiteY48" fmla="*/ 2540191 h 6858000"/>
              <a:gd name="connsiteX49" fmla="*/ 178251 w 1740434"/>
              <a:gd name="connsiteY49" fmla="*/ 2540191 h 6858000"/>
              <a:gd name="connsiteX50" fmla="*/ 72932 w 1740434"/>
              <a:gd name="connsiteY50" fmla="*/ 2645379 h 6858000"/>
              <a:gd name="connsiteX51" fmla="*/ 178251 w 1740434"/>
              <a:gd name="connsiteY51" fmla="*/ 2750567 h 6858000"/>
              <a:gd name="connsiteX52" fmla="*/ 739635 w 1740434"/>
              <a:gd name="connsiteY52" fmla="*/ 3871961 h 6858000"/>
              <a:gd name="connsiteX53" fmla="*/ 1740434 w 1740434"/>
              <a:gd name="connsiteY53" fmla="*/ 3871961 h 6858000"/>
              <a:gd name="connsiteX54" fmla="*/ 1740434 w 1740434"/>
              <a:gd name="connsiteY54" fmla="*/ 3661583 h 6858000"/>
              <a:gd name="connsiteX55" fmla="*/ 739635 w 1740434"/>
              <a:gd name="connsiteY55" fmla="*/ 3661583 h 6858000"/>
              <a:gd name="connsiteX56" fmla="*/ 634316 w 1740434"/>
              <a:gd name="connsiteY56" fmla="*/ 3766772 h 6858000"/>
              <a:gd name="connsiteX57" fmla="*/ 739635 w 1740434"/>
              <a:gd name="connsiteY57" fmla="*/ 3871961 h 6858000"/>
              <a:gd name="connsiteX58" fmla="*/ 739654 w 1740434"/>
              <a:gd name="connsiteY58" fmla="*/ 4432643 h 6858000"/>
              <a:gd name="connsiteX59" fmla="*/ 1740434 w 1740434"/>
              <a:gd name="connsiteY59" fmla="*/ 4432643 h 6858000"/>
              <a:gd name="connsiteX60" fmla="*/ 1740434 w 1740434"/>
              <a:gd name="connsiteY60" fmla="*/ 4222266 h 6858000"/>
              <a:gd name="connsiteX61" fmla="*/ 739633 w 1740434"/>
              <a:gd name="connsiteY61" fmla="*/ 4222266 h 6858000"/>
              <a:gd name="connsiteX62" fmla="*/ 283570 w 1740434"/>
              <a:gd name="connsiteY62" fmla="*/ 3766767 h 6858000"/>
              <a:gd name="connsiteX63" fmla="*/ 739633 w 1740434"/>
              <a:gd name="connsiteY63" fmla="*/ 3311249 h 6858000"/>
              <a:gd name="connsiteX64" fmla="*/ 1740434 w 1740434"/>
              <a:gd name="connsiteY64" fmla="*/ 3311249 h 6858000"/>
              <a:gd name="connsiteX65" fmla="*/ 1740434 w 1740434"/>
              <a:gd name="connsiteY65" fmla="*/ 3100893 h 6858000"/>
              <a:gd name="connsiteX66" fmla="*/ 739654 w 1740434"/>
              <a:gd name="connsiteY66" fmla="*/ 3100893 h 6858000"/>
              <a:gd name="connsiteX67" fmla="*/ 72953 w 1740434"/>
              <a:gd name="connsiteY67" fmla="*/ 3766767 h 6858000"/>
              <a:gd name="connsiteX68" fmla="*/ 739654 w 1740434"/>
              <a:gd name="connsiteY68" fmla="*/ 4432643 h 6858000"/>
              <a:gd name="connsiteX69" fmla="*/ 1195695 w 1740434"/>
              <a:gd name="connsiteY69" fmla="*/ 6858000 h 6858000"/>
              <a:gd name="connsiteX70" fmla="*/ 1406333 w 1740434"/>
              <a:gd name="connsiteY70" fmla="*/ 6858000 h 6858000"/>
              <a:gd name="connsiteX71" fmla="*/ 1406333 w 1740434"/>
              <a:gd name="connsiteY71" fmla="*/ 5949619 h 6858000"/>
              <a:gd name="connsiteX72" fmla="*/ 1301014 w 1740434"/>
              <a:gd name="connsiteY72" fmla="*/ 5844411 h 6858000"/>
              <a:gd name="connsiteX73" fmla="*/ 1195695 w 1740434"/>
              <a:gd name="connsiteY73" fmla="*/ 5949599 h 6858000"/>
              <a:gd name="connsiteX74" fmla="*/ 634316 w 1740434"/>
              <a:gd name="connsiteY74" fmla="*/ 6858000 h 6858000"/>
              <a:gd name="connsiteX75" fmla="*/ 844954 w 1740434"/>
              <a:gd name="connsiteY75" fmla="*/ 6858000 h 6858000"/>
              <a:gd name="connsiteX76" fmla="*/ 844954 w 1740434"/>
              <a:gd name="connsiteY76" fmla="*/ 5949619 h 6858000"/>
              <a:gd name="connsiteX77" fmla="*/ 1301017 w 1740434"/>
              <a:gd name="connsiteY77" fmla="*/ 5494120 h 6858000"/>
              <a:gd name="connsiteX78" fmla="*/ 1721184 w 1740434"/>
              <a:gd name="connsiteY78" fmla="*/ 5772491 h 6858000"/>
              <a:gd name="connsiteX79" fmla="*/ 1740434 w 1740434"/>
              <a:gd name="connsiteY79" fmla="*/ 5834294 h 6858000"/>
              <a:gd name="connsiteX80" fmla="*/ 1740434 w 1740434"/>
              <a:gd name="connsiteY80" fmla="*/ 5452761 h 6858000"/>
              <a:gd name="connsiteX81" fmla="*/ 1673522 w 1740434"/>
              <a:gd name="connsiteY81" fmla="*/ 5397598 h 6858000"/>
              <a:gd name="connsiteX82" fmla="*/ 1301017 w 1740434"/>
              <a:gd name="connsiteY82" fmla="*/ 5283723 h 6858000"/>
              <a:gd name="connsiteX83" fmla="*/ 634316 w 1740434"/>
              <a:gd name="connsiteY83" fmla="*/ 5949600 h 6858000"/>
              <a:gd name="connsiteX84" fmla="*/ 72932 w 1740434"/>
              <a:gd name="connsiteY84" fmla="*/ 6858000 h 6858000"/>
              <a:gd name="connsiteX85" fmla="*/ 283570 w 1740434"/>
              <a:gd name="connsiteY85" fmla="*/ 6858000 h 6858000"/>
              <a:gd name="connsiteX86" fmla="*/ 283570 w 1740434"/>
              <a:gd name="connsiteY86" fmla="*/ 5949619 h 6858000"/>
              <a:gd name="connsiteX87" fmla="*/ 1301035 w 1740434"/>
              <a:gd name="connsiteY87" fmla="*/ 4933413 h 6858000"/>
              <a:gd name="connsiteX88" fmla="*/ 1696702 w 1740434"/>
              <a:gd name="connsiteY88" fmla="*/ 5013397 h 6858000"/>
              <a:gd name="connsiteX89" fmla="*/ 1740434 w 1740434"/>
              <a:gd name="connsiteY89" fmla="*/ 5037134 h 6858000"/>
              <a:gd name="connsiteX90" fmla="*/ 1740434 w 1740434"/>
              <a:gd name="connsiteY90" fmla="*/ 4807723 h 6858000"/>
              <a:gd name="connsiteX91" fmla="*/ 1548210 w 1740434"/>
              <a:gd name="connsiteY91" fmla="*/ 4748001 h 6858000"/>
              <a:gd name="connsiteX92" fmla="*/ 1301016 w 1740434"/>
              <a:gd name="connsiteY92" fmla="*/ 4723038 h 6858000"/>
              <a:gd name="connsiteX93" fmla="*/ 72932 w 1740434"/>
              <a:gd name="connsiteY93" fmla="*/ 594959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1740434" h="6858000">
                <a:moveTo>
                  <a:pt x="1262973" y="466555"/>
                </a:moveTo>
                <a:lnTo>
                  <a:pt x="1740434" y="466555"/>
                </a:lnTo>
                <a:lnTo>
                  <a:pt x="1740434" y="256179"/>
                </a:lnTo>
                <a:lnTo>
                  <a:pt x="1262973" y="256179"/>
                </a:lnTo>
                <a:cubicBezTo>
                  <a:pt x="1204810" y="256179"/>
                  <a:pt x="1157654" y="303257"/>
                  <a:pt x="1157654" y="361366"/>
                </a:cubicBezTo>
                <a:cubicBezTo>
                  <a:pt x="1157654" y="419477"/>
                  <a:pt x="1204810" y="466555"/>
                  <a:pt x="1262973" y="466555"/>
                </a:cubicBezTo>
                <a:close/>
                <a:moveTo>
                  <a:pt x="1326366" y="1112233"/>
                </a:moveTo>
                <a:cubicBezTo>
                  <a:pt x="1473268" y="1112233"/>
                  <a:pt x="1614308" y="1073322"/>
                  <a:pt x="1723839" y="1002655"/>
                </a:cubicBezTo>
                <a:lnTo>
                  <a:pt x="1740434" y="986494"/>
                </a:lnTo>
                <a:lnTo>
                  <a:pt x="1740434" y="842146"/>
                </a:lnTo>
                <a:lnTo>
                  <a:pt x="1725973" y="827337"/>
                </a:lnTo>
                <a:cubicBezTo>
                  <a:pt x="1692029" y="804295"/>
                  <a:pt x="1646187" y="802324"/>
                  <a:pt x="1609569" y="825946"/>
                </a:cubicBezTo>
                <a:cubicBezTo>
                  <a:pt x="1533688" y="874893"/>
                  <a:pt x="1433230" y="901855"/>
                  <a:pt x="1326691" y="901855"/>
                </a:cubicBezTo>
                <a:cubicBezTo>
                  <a:pt x="1021131" y="900900"/>
                  <a:pt x="796151" y="676930"/>
                  <a:pt x="789558" y="368151"/>
                </a:cubicBezTo>
                <a:lnTo>
                  <a:pt x="789660" y="361345"/>
                </a:lnTo>
                <a:cubicBezTo>
                  <a:pt x="789660" y="231002"/>
                  <a:pt x="842747" y="112810"/>
                  <a:pt x="928460" y="27203"/>
                </a:cubicBezTo>
                <a:lnTo>
                  <a:pt x="961458" y="0"/>
                </a:lnTo>
                <a:lnTo>
                  <a:pt x="685414" y="0"/>
                </a:lnTo>
                <a:lnTo>
                  <a:pt x="636733" y="86747"/>
                </a:lnTo>
                <a:cubicBezTo>
                  <a:pt x="601383" y="166857"/>
                  <a:pt x="581006" y="254983"/>
                  <a:pt x="579165" y="347569"/>
                </a:cubicBezTo>
                <a:lnTo>
                  <a:pt x="578881" y="348647"/>
                </a:lnTo>
                <a:lnTo>
                  <a:pt x="578819" y="363297"/>
                </a:lnTo>
                <a:cubicBezTo>
                  <a:pt x="583294" y="788945"/>
                  <a:pt x="904663" y="1110932"/>
                  <a:pt x="1326366" y="1112233"/>
                </a:cubicBezTo>
                <a:close/>
                <a:moveTo>
                  <a:pt x="1331347" y="1691837"/>
                </a:moveTo>
                <a:cubicBezTo>
                  <a:pt x="1407107" y="1691837"/>
                  <a:pt x="1482462" y="1685311"/>
                  <a:pt x="1556559" y="1672559"/>
                </a:cubicBezTo>
                <a:lnTo>
                  <a:pt x="1740434" y="1624718"/>
                </a:lnTo>
                <a:lnTo>
                  <a:pt x="1740434" y="1402207"/>
                </a:lnTo>
                <a:lnTo>
                  <a:pt x="1704437" y="1418465"/>
                </a:lnTo>
                <a:cubicBezTo>
                  <a:pt x="1586202" y="1460090"/>
                  <a:pt x="1460743" y="1481480"/>
                  <a:pt x="1331347" y="1481480"/>
                </a:cubicBezTo>
                <a:cubicBezTo>
                  <a:pt x="1024178" y="1481480"/>
                  <a:pt x="738840" y="1364547"/>
                  <a:pt x="527834" y="1152219"/>
                </a:cubicBezTo>
                <a:cubicBezTo>
                  <a:pt x="325152" y="948264"/>
                  <a:pt x="212915" y="675001"/>
                  <a:pt x="210657" y="380994"/>
                </a:cubicBezTo>
                <a:lnTo>
                  <a:pt x="210963" y="361366"/>
                </a:lnTo>
                <a:cubicBezTo>
                  <a:pt x="210963" y="252732"/>
                  <a:pt x="227554" y="147896"/>
                  <a:pt x="258339" y="49253"/>
                </a:cubicBezTo>
                <a:lnTo>
                  <a:pt x="276423" y="0"/>
                </a:lnTo>
                <a:lnTo>
                  <a:pt x="54285" y="0"/>
                </a:lnTo>
                <a:lnTo>
                  <a:pt x="29404" y="91690"/>
                </a:lnTo>
                <a:cubicBezTo>
                  <a:pt x="11692" y="172580"/>
                  <a:pt x="1776" y="256347"/>
                  <a:pt x="487" y="342165"/>
                </a:cubicBezTo>
                <a:lnTo>
                  <a:pt x="41" y="361387"/>
                </a:lnTo>
                <a:cubicBezTo>
                  <a:pt x="-2665" y="718707"/>
                  <a:pt x="131684" y="1052193"/>
                  <a:pt x="378351" y="1300402"/>
                </a:cubicBezTo>
                <a:cubicBezTo>
                  <a:pt x="629187" y="1552819"/>
                  <a:pt x="967624" y="1691837"/>
                  <a:pt x="1331347" y="1691837"/>
                </a:cubicBezTo>
                <a:close/>
                <a:moveTo>
                  <a:pt x="178251" y="2189878"/>
                </a:moveTo>
                <a:lnTo>
                  <a:pt x="1740434" y="2189878"/>
                </a:lnTo>
                <a:lnTo>
                  <a:pt x="1740434" y="1979501"/>
                </a:lnTo>
                <a:lnTo>
                  <a:pt x="178251" y="1979501"/>
                </a:lnTo>
                <a:cubicBezTo>
                  <a:pt x="120089" y="1979501"/>
                  <a:pt x="72932" y="2026578"/>
                  <a:pt x="72932" y="2084690"/>
                </a:cubicBezTo>
                <a:cubicBezTo>
                  <a:pt x="72932" y="2142801"/>
                  <a:pt x="120089" y="2189878"/>
                  <a:pt x="178251" y="2189878"/>
                </a:cubicBezTo>
                <a:close/>
                <a:moveTo>
                  <a:pt x="178251" y="2750567"/>
                </a:moveTo>
                <a:lnTo>
                  <a:pt x="1740434" y="2750567"/>
                </a:lnTo>
                <a:lnTo>
                  <a:pt x="1740434" y="2540191"/>
                </a:lnTo>
                <a:lnTo>
                  <a:pt x="178251" y="2540191"/>
                </a:lnTo>
                <a:cubicBezTo>
                  <a:pt x="120089" y="2540191"/>
                  <a:pt x="72932" y="2587270"/>
                  <a:pt x="72932" y="2645379"/>
                </a:cubicBezTo>
                <a:cubicBezTo>
                  <a:pt x="72932" y="2703489"/>
                  <a:pt x="120089" y="2750567"/>
                  <a:pt x="178251" y="2750567"/>
                </a:cubicBezTo>
                <a:close/>
                <a:moveTo>
                  <a:pt x="739635" y="3871961"/>
                </a:moveTo>
                <a:lnTo>
                  <a:pt x="1740434" y="3871961"/>
                </a:lnTo>
                <a:lnTo>
                  <a:pt x="1740434" y="3661583"/>
                </a:lnTo>
                <a:lnTo>
                  <a:pt x="739635" y="3661583"/>
                </a:lnTo>
                <a:cubicBezTo>
                  <a:pt x="681473" y="3661583"/>
                  <a:pt x="634316" y="3708682"/>
                  <a:pt x="634316" y="3766772"/>
                </a:cubicBezTo>
                <a:cubicBezTo>
                  <a:pt x="634316" y="3824862"/>
                  <a:pt x="681473" y="3871961"/>
                  <a:pt x="739635" y="3871961"/>
                </a:cubicBezTo>
                <a:close/>
                <a:moveTo>
                  <a:pt x="739654" y="4432643"/>
                </a:moveTo>
                <a:lnTo>
                  <a:pt x="1740434" y="4432643"/>
                </a:lnTo>
                <a:lnTo>
                  <a:pt x="1740434" y="4222266"/>
                </a:lnTo>
                <a:lnTo>
                  <a:pt x="739633" y="4222266"/>
                </a:lnTo>
                <a:cubicBezTo>
                  <a:pt x="488166" y="4222266"/>
                  <a:pt x="283570" y="4017924"/>
                  <a:pt x="283570" y="3766767"/>
                </a:cubicBezTo>
                <a:cubicBezTo>
                  <a:pt x="283570" y="3515592"/>
                  <a:pt x="488166" y="3311249"/>
                  <a:pt x="739633" y="3311249"/>
                </a:cubicBezTo>
                <a:lnTo>
                  <a:pt x="1740434" y="3311249"/>
                </a:lnTo>
                <a:lnTo>
                  <a:pt x="1740434" y="3100893"/>
                </a:lnTo>
                <a:lnTo>
                  <a:pt x="739654" y="3100893"/>
                </a:lnTo>
                <a:cubicBezTo>
                  <a:pt x="372025" y="3100893"/>
                  <a:pt x="72953" y="3399593"/>
                  <a:pt x="72953" y="3766767"/>
                </a:cubicBezTo>
                <a:cubicBezTo>
                  <a:pt x="72953" y="4133942"/>
                  <a:pt x="372025" y="4432643"/>
                  <a:pt x="739654" y="4432643"/>
                </a:cubicBezTo>
                <a:close/>
                <a:moveTo>
                  <a:pt x="1195695" y="6858000"/>
                </a:moveTo>
                <a:lnTo>
                  <a:pt x="1406333" y="6858000"/>
                </a:lnTo>
                <a:lnTo>
                  <a:pt x="1406333" y="5949619"/>
                </a:lnTo>
                <a:cubicBezTo>
                  <a:pt x="1406333" y="5891507"/>
                  <a:pt x="1359177" y="5844411"/>
                  <a:pt x="1301014" y="5844411"/>
                </a:cubicBezTo>
                <a:cubicBezTo>
                  <a:pt x="1242852" y="5844411"/>
                  <a:pt x="1195695" y="5891507"/>
                  <a:pt x="1195695" y="5949599"/>
                </a:cubicBezTo>
                <a:close/>
                <a:moveTo>
                  <a:pt x="634316" y="6858000"/>
                </a:moveTo>
                <a:lnTo>
                  <a:pt x="844954" y="6858000"/>
                </a:lnTo>
                <a:lnTo>
                  <a:pt x="844954" y="5949619"/>
                </a:lnTo>
                <a:cubicBezTo>
                  <a:pt x="844954" y="5698464"/>
                  <a:pt x="1049550" y="5494120"/>
                  <a:pt x="1301017" y="5494120"/>
                </a:cubicBezTo>
                <a:cubicBezTo>
                  <a:pt x="1489618" y="5494120"/>
                  <a:pt x="1651854" y="5609063"/>
                  <a:pt x="1721184" y="5772491"/>
                </a:cubicBezTo>
                <a:lnTo>
                  <a:pt x="1740434" y="5834294"/>
                </a:lnTo>
                <a:lnTo>
                  <a:pt x="1740434" y="5452761"/>
                </a:lnTo>
                <a:lnTo>
                  <a:pt x="1673522" y="5397598"/>
                </a:lnTo>
                <a:cubicBezTo>
                  <a:pt x="1567099" y="5325728"/>
                  <a:pt x="1438879" y="5283723"/>
                  <a:pt x="1301017" y="5283723"/>
                </a:cubicBezTo>
                <a:cubicBezTo>
                  <a:pt x="933388" y="5283723"/>
                  <a:pt x="634316" y="5582426"/>
                  <a:pt x="634316" y="5949600"/>
                </a:cubicBezTo>
                <a:close/>
                <a:moveTo>
                  <a:pt x="72932" y="6858000"/>
                </a:moveTo>
                <a:lnTo>
                  <a:pt x="283570" y="6858000"/>
                </a:lnTo>
                <a:lnTo>
                  <a:pt x="283570" y="5949619"/>
                </a:lnTo>
                <a:cubicBezTo>
                  <a:pt x="283570" y="5389277"/>
                  <a:pt x="740000" y="4933413"/>
                  <a:pt x="1301035" y="4933413"/>
                </a:cubicBezTo>
                <a:cubicBezTo>
                  <a:pt x="1441295" y="4933413"/>
                  <a:pt x="1575016" y="4961904"/>
                  <a:pt x="1696702" y="5013397"/>
                </a:cubicBezTo>
                <a:lnTo>
                  <a:pt x="1740434" y="5037134"/>
                </a:lnTo>
                <a:lnTo>
                  <a:pt x="1740434" y="4807723"/>
                </a:lnTo>
                <a:lnTo>
                  <a:pt x="1548210" y="4748001"/>
                </a:lnTo>
                <a:cubicBezTo>
                  <a:pt x="1468338" y="4731635"/>
                  <a:pt x="1385663" y="4723038"/>
                  <a:pt x="1301016" y="4723038"/>
                </a:cubicBezTo>
                <a:cubicBezTo>
                  <a:pt x="623837" y="4723038"/>
                  <a:pt x="72932" y="5273279"/>
                  <a:pt x="72932" y="5949599"/>
                </a:cubicBezTo>
                <a:close/>
              </a:path>
            </a:pathLst>
          </a:custGeom>
          <a:gradFill>
            <a:gsLst>
              <a:gs pos="100000">
                <a:schemeClr val="bg1">
                  <a:alpha val="10000"/>
                </a:schemeClr>
              </a:gs>
              <a:gs pos="0">
                <a:schemeClr val="bg1">
                  <a:alpha val="40000"/>
                </a:schemeClr>
              </a:gs>
            </a:gsLst>
            <a:lin ang="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 marL="288000" indent="-2880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lvl1pPr>
          </a:lstStyle>
          <a:p>
            <a:pPr algn="ctr"/>
            <a:r>
              <a:rPr lang="nl-NL"/>
              <a:t> </a:t>
            </a:r>
          </a:p>
        </p:txBody>
      </p:sp>
      <p:sp>
        <p:nvSpPr>
          <p:cNvPr id="3" name="Tijdelijke aanduiding voor tekst 103">
            <a:extLst>
              <a:ext uri="{FF2B5EF4-FFF2-40B4-BE49-F238E27FC236}">
                <a16:creationId xmlns:a16="http://schemas.microsoft.com/office/drawing/2014/main" id="{C31FE7C6-1975-6237-BEA7-76E35724EC0A}"/>
              </a:ext>
            </a:extLst>
          </p:cNvPr>
          <p:cNvSpPr>
            <a:spLocks noGrp="1"/>
          </p:cNvSpPr>
          <p:nvPr>
            <p:ph type="body" sz="quarter" idx="1003" hasCustomPrompt="1"/>
          </p:nvPr>
        </p:nvSpPr>
        <p:spPr>
          <a:xfrm>
            <a:off x="1358034" y="2501529"/>
            <a:ext cx="9089333" cy="775071"/>
          </a:xfrm>
          <a:effectLst/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4000" b="1" i="1">
                <a:solidFill>
                  <a:schemeClr val="bg1"/>
                </a:solidFill>
                <a:effectLst>
                  <a:outerShdw blurRad="90548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57200" indent="0" algn="ctr">
              <a:buNone/>
              <a:defRPr sz="4000"/>
            </a:lvl2pPr>
            <a:lvl3pPr marL="914400" indent="0" algn="ctr">
              <a:buNone/>
              <a:defRPr sz="3600"/>
            </a:lvl3pPr>
            <a:lvl4pPr marL="1371600" indent="0" algn="ctr">
              <a:buNone/>
              <a:defRPr sz="3200"/>
            </a:lvl4pPr>
            <a:lvl5pPr marL="1828800" indent="0" algn="ctr">
              <a:buNone/>
              <a:defRPr sz="3200"/>
            </a:lvl5pPr>
          </a:lstStyle>
          <a:p>
            <a:pPr lvl="0"/>
            <a:r>
              <a:rPr lang="nl-NL"/>
              <a:t>‘Quote.’</a:t>
            </a:r>
          </a:p>
        </p:txBody>
      </p:sp>
    </p:spTree>
    <p:extLst>
      <p:ext uri="{BB962C8B-B14F-4D97-AF65-F5344CB8AC3E}">
        <p14:creationId xmlns:p14="http://schemas.microsoft.com/office/powerpoint/2010/main" val="4478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!!Vlak">
            <a:extLst>
              <a:ext uri="{FF2B5EF4-FFF2-40B4-BE49-F238E27FC236}">
                <a16:creationId xmlns:a16="http://schemas.microsoft.com/office/drawing/2014/main" id="{65CDAF21-B36B-66D9-CCD9-AA6C5A4127A0}"/>
              </a:ext>
            </a:extLst>
          </p:cNvPr>
          <p:cNvSpPr/>
          <p:nvPr/>
        </p:nvSpPr>
        <p:spPr>
          <a:xfrm flipV="1">
            <a:off x="0" y="0"/>
            <a:ext cx="11110909" cy="6309852"/>
          </a:xfrm>
          <a:prstGeom prst="round1Rect">
            <a:avLst>
              <a:gd name="adj" fmla="val 3766"/>
            </a:avLst>
          </a:prstGeom>
          <a:blipFill dpi="0" rotWithShape="0">
            <a:blip r:embed="rId2"/>
            <a:srcRect/>
            <a:stretch>
              <a:fillRect t="-12575" b="-2933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F1087681-F8B0-BAA5-53C4-F36B787A1B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8886" y="326227"/>
            <a:ext cx="705137" cy="3199306"/>
          </a:xfrm>
          <a:prstGeom prst="rect">
            <a:avLst/>
          </a:prstGeom>
        </p:spPr>
      </p:pic>
      <p:sp>
        <p:nvSpPr>
          <p:cNvPr id="7" name="!!Vlak">
            <a:extLst>
              <a:ext uri="{FF2B5EF4-FFF2-40B4-BE49-F238E27FC236}">
                <a16:creationId xmlns:a16="http://schemas.microsoft.com/office/drawing/2014/main" id="{C2D9F7B0-6327-3379-9294-033AF179252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V="1">
            <a:off x="-1" y="-2"/>
            <a:ext cx="5688107" cy="6309851"/>
          </a:xfrm>
          <a:prstGeom prst="round1Rect">
            <a:avLst>
              <a:gd name="adj" fmla="val 8434"/>
            </a:avLst>
          </a:prstGeom>
          <a:gradFill>
            <a:gsLst>
              <a:gs pos="4000">
                <a:schemeClr val="tx1">
                  <a:alpha val="80479"/>
                </a:schemeClr>
              </a:gs>
              <a:gs pos="100000">
                <a:schemeClr val="tx2">
                  <a:alpha val="0"/>
                </a:schemeClr>
              </a:gs>
              <a:gs pos="55000">
                <a:schemeClr val="tx2">
                  <a:alpha val="45642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itel 3">
            <a:extLst>
              <a:ext uri="{FF2B5EF4-FFF2-40B4-BE49-F238E27FC236}">
                <a16:creationId xmlns:a16="http://schemas.microsoft.com/office/drawing/2014/main" id="{EFA15065-0FA0-404E-F8ED-2021EC0C77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4379877"/>
            <a:ext cx="11110909" cy="1114385"/>
          </a:xfrm>
          <a:effectLst/>
        </p:spPr>
        <p:txBody>
          <a:bodyPr anchor="ctr">
            <a:noAutofit/>
          </a:bodyPr>
          <a:lstStyle>
            <a:lvl1pPr algn="ctr">
              <a:lnSpc>
                <a:spcPts val="4500"/>
              </a:lnSpc>
              <a:defRPr sz="4800" b="1" i="0">
                <a:solidFill>
                  <a:schemeClr val="bg1"/>
                </a:solidFill>
                <a:effectLst>
                  <a:outerShdw blurRad="177799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nl-NL"/>
              <a:t>Bedankt voor uw aandacht</a:t>
            </a:r>
          </a:p>
        </p:txBody>
      </p:sp>
    </p:spTree>
    <p:extLst>
      <p:ext uri="{BB962C8B-B14F-4D97-AF65-F5344CB8AC3E}">
        <p14:creationId xmlns:p14="http://schemas.microsoft.com/office/powerpoint/2010/main" val="753772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slide_Invulba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jdelijke aanduiding voor afbeelding 18">
            <a:extLst>
              <a:ext uri="{FF2B5EF4-FFF2-40B4-BE49-F238E27FC236}">
                <a16:creationId xmlns:a16="http://schemas.microsoft.com/office/drawing/2014/main" id="{7E22B970-1421-150E-7FC3-7B816017637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1110909" cy="6309852"/>
          </a:xfrm>
          <a:custGeom>
            <a:avLst/>
            <a:gdLst>
              <a:gd name="connsiteX0" fmla="*/ 0 w 11110909"/>
              <a:gd name="connsiteY0" fmla="*/ 0 h 6309852"/>
              <a:gd name="connsiteX1" fmla="*/ 11110909 w 11110909"/>
              <a:gd name="connsiteY1" fmla="*/ 0 h 6309852"/>
              <a:gd name="connsiteX2" fmla="*/ 11110909 w 11110909"/>
              <a:gd name="connsiteY2" fmla="*/ 6072223 h 6309852"/>
              <a:gd name="connsiteX3" fmla="*/ 10873280 w 11110909"/>
              <a:gd name="connsiteY3" fmla="*/ 6309852 h 6309852"/>
              <a:gd name="connsiteX4" fmla="*/ 0 w 11110909"/>
              <a:gd name="connsiteY4" fmla="*/ 6309852 h 6309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10909" h="6309852">
                <a:moveTo>
                  <a:pt x="0" y="0"/>
                </a:moveTo>
                <a:lnTo>
                  <a:pt x="11110909" y="0"/>
                </a:lnTo>
                <a:lnTo>
                  <a:pt x="11110909" y="6072223"/>
                </a:lnTo>
                <a:cubicBezTo>
                  <a:pt x="11110909" y="6203462"/>
                  <a:pt x="11004519" y="6309852"/>
                  <a:pt x="10873280" y="6309852"/>
                </a:cubicBezTo>
                <a:lnTo>
                  <a:pt x="0" y="630985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t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4" name="Vrije vorm 13">
            <a:extLst>
              <a:ext uri="{FF2B5EF4-FFF2-40B4-BE49-F238E27FC236}">
                <a16:creationId xmlns:a16="http://schemas.microsoft.com/office/drawing/2014/main" id="{B5BC8A98-503F-096C-2011-B4B2F4BD4344}"/>
              </a:ext>
            </a:extLst>
          </p:cNvPr>
          <p:cNvSpPr/>
          <p:nvPr/>
        </p:nvSpPr>
        <p:spPr>
          <a:xfrm flipV="1">
            <a:off x="-8" y="0"/>
            <a:ext cx="12192008" cy="6858000"/>
          </a:xfrm>
          <a:custGeom>
            <a:avLst/>
            <a:gdLst>
              <a:gd name="connsiteX0" fmla="*/ 0 w 12192008"/>
              <a:gd name="connsiteY0" fmla="*/ 6858000 h 6858000"/>
              <a:gd name="connsiteX1" fmla="*/ 7 w 12192008"/>
              <a:gd name="connsiteY1" fmla="*/ 6858000 h 6858000"/>
              <a:gd name="connsiteX2" fmla="*/ 7 w 12192008"/>
              <a:gd name="connsiteY2" fmla="*/ 548148 h 6858000"/>
              <a:gd name="connsiteX3" fmla="*/ 10873287 w 12192008"/>
              <a:gd name="connsiteY3" fmla="*/ 548148 h 6858000"/>
              <a:gd name="connsiteX4" fmla="*/ 11110916 w 12192008"/>
              <a:gd name="connsiteY4" fmla="*/ 785777 h 6858000"/>
              <a:gd name="connsiteX5" fmla="*/ 11110916 w 12192008"/>
              <a:gd name="connsiteY5" fmla="*/ 6858000 h 6858000"/>
              <a:gd name="connsiteX6" fmla="*/ 12192008 w 12192008"/>
              <a:gd name="connsiteY6" fmla="*/ 6858000 h 6858000"/>
              <a:gd name="connsiteX7" fmla="*/ 12192008 w 12192008"/>
              <a:gd name="connsiteY7" fmla="*/ 0 h 6858000"/>
              <a:gd name="connsiteX8" fmla="*/ 0 w 12192008"/>
              <a:gd name="connsiteY8" fmla="*/ 0 h 6858000"/>
              <a:gd name="connsiteX9" fmla="*/ 0 w 12192008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8" h="6858000">
                <a:moveTo>
                  <a:pt x="0" y="6858000"/>
                </a:moveTo>
                <a:lnTo>
                  <a:pt x="7" y="6858000"/>
                </a:lnTo>
                <a:lnTo>
                  <a:pt x="7" y="548148"/>
                </a:lnTo>
                <a:lnTo>
                  <a:pt x="10873287" y="548148"/>
                </a:lnTo>
                <a:cubicBezTo>
                  <a:pt x="11004526" y="548148"/>
                  <a:pt x="11110916" y="654538"/>
                  <a:pt x="11110916" y="785777"/>
                </a:cubicBezTo>
                <a:lnTo>
                  <a:pt x="11110916" y="6858000"/>
                </a:lnTo>
                <a:lnTo>
                  <a:pt x="12192008" y="6858000"/>
                </a:lnTo>
                <a:lnTo>
                  <a:pt x="12192008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6219E06F-B420-7316-45D6-0B34016214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8886" y="326227"/>
            <a:ext cx="705137" cy="3199306"/>
          </a:xfrm>
          <a:prstGeom prst="rect">
            <a:avLst/>
          </a:prstGeom>
        </p:spPr>
      </p:pic>
      <p:sp>
        <p:nvSpPr>
          <p:cNvPr id="4" name="Rechthoek met één afgeschuinde hoek 14 (PHJU)">
            <a:extLst>
              <a:ext uri="{FF2B5EF4-FFF2-40B4-BE49-F238E27FC236}">
                <a16:creationId xmlns:a16="http://schemas.microsoft.com/office/drawing/2014/main" id="{F4C9FEFF-3C28-BCB5-115A-8F1BC218A62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idx="1000" hasCustomPrompt="1"/>
          </p:nvPr>
        </p:nvSpPr>
        <p:spPr>
          <a:xfrm flipV="1">
            <a:off x="-4209" y="-3"/>
            <a:ext cx="5288903" cy="6309851"/>
          </a:xfrm>
          <a:prstGeom prst="rect">
            <a:avLst/>
          </a:prstGeom>
          <a:gradFill>
            <a:gsLst>
              <a:gs pos="4000">
                <a:schemeClr val="tx1">
                  <a:alpha val="80042"/>
                </a:schemeClr>
              </a:gs>
              <a:gs pos="100000">
                <a:schemeClr val="tx2">
                  <a:alpha val="0"/>
                </a:schemeClr>
              </a:gs>
              <a:gs pos="55000">
                <a:schemeClr val="tx2">
                  <a:alpha val="45642"/>
                </a:schemeClr>
              </a:gs>
            </a:gsLst>
            <a:lin ang="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288000" indent="-2880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lvl1pPr>
          </a:lstStyle>
          <a:p>
            <a:pPr algn="ctr"/>
            <a:r>
              <a:rPr lang="nl-NL"/>
              <a:t> </a:t>
            </a:r>
          </a:p>
        </p:txBody>
      </p:sp>
      <p:sp>
        <p:nvSpPr>
          <p:cNvPr id="6" name="Titel 3">
            <a:extLst>
              <a:ext uri="{FF2B5EF4-FFF2-40B4-BE49-F238E27FC236}">
                <a16:creationId xmlns:a16="http://schemas.microsoft.com/office/drawing/2014/main" id="{EE0403B5-3969-BC19-D1E0-83162A8855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4379877"/>
            <a:ext cx="11110909" cy="1114385"/>
          </a:xfrm>
          <a:effectLst/>
        </p:spPr>
        <p:txBody>
          <a:bodyPr anchor="ctr">
            <a:noAutofit/>
          </a:bodyPr>
          <a:lstStyle>
            <a:lvl1pPr algn="ctr">
              <a:lnSpc>
                <a:spcPts val="4500"/>
              </a:lnSpc>
              <a:defRPr sz="4800" b="1" i="0">
                <a:solidFill>
                  <a:schemeClr val="bg1"/>
                </a:solidFill>
                <a:effectLst>
                  <a:outerShdw blurRad="226332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nl-NL"/>
              <a:t>Bedankt voor uw aandacht</a:t>
            </a:r>
          </a:p>
        </p:txBody>
      </p:sp>
    </p:spTree>
    <p:extLst>
      <p:ext uri="{BB962C8B-B14F-4D97-AF65-F5344CB8AC3E}">
        <p14:creationId xmlns:p14="http://schemas.microsoft.com/office/powerpoint/2010/main" val="3250150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>
        <p:tmplLst>
          <p:tmpl>
            <p:tnLst>
              <p:par>
                <p:cTn presetID="2" presetClass="entr" presetSubtype="8" decel="5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8" decel="5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 paar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Vlak">
            <a:extLst>
              <a:ext uri="{FF2B5EF4-FFF2-40B4-BE49-F238E27FC236}">
                <a16:creationId xmlns:a16="http://schemas.microsoft.com/office/drawing/2014/main" id="{1345AE48-929B-5EC0-3BBC-6A38093E6C07}"/>
              </a:ext>
            </a:extLst>
          </p:cNvPr>
          <p:cNvSpPr/>
          <p:nvPr/>
        </p:nvSpPr>
        <p:spPr>
          <a:xfrm flipV="1">
            <a:off x="0" y="0"/>
            <a:ext cx="11110909" cy="6309852"/>
          </a:xfrm>
          <a:prstGeom prst="round1Rect">
            <a:avLst>
              <a:gd name="adj" fmla="val 3766"/>
            </a:avLst>
          </a:prstGeom>
          <a:gradFill>
            <a:gsLst>
              <a:gs pos="18000">
                <a:schemeClr val="accent1"/>
              </a:gs>
              <a:gs pos="100000">
                <a:schemeClr val="accent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59EA8858-66CF-9FE9-DC65-6619C2CAE8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98886" y="326227"/>
            <a:ext cx="705137" cy="3199306"/>
          </a:xfrm>
          <a:prstGeom prst="rect">
            <a:avLst/>
          </a:prstGeom>
        </p:spPr>
      </p:pic>
      <p:sp>
        <p:nvSpPr>
          <p:cNvPr id="7" name="Rechthoek met één afgeronde hoek 6">
            <a:extLst>
              <a:ext uri="{FF2B5EF4-FFF2-40B4-BE49-F238E27FC236}">
                <a16:creationId xmlns:a16="http://schemas.microsoft.com/office/drawing/2014/main" id="{75CCC70E-49EC-A8B2-A1D0-B071B78272A3}"/>
              </a:ext>
            </a:extLst>
          </p:cNvPr>
          <p:cNvSpPr/>
          <p:nvPr userDrawn="1"/>
        </p:nvSpPr>
        <p:spPr>
          <a:xfrm rot="5400000">
            <a:off x="2400528" y="-2400528"/>
            <a:ext cx="6309851" cy="11110909"/>
          </a:xfrm>
          <a:prstGeom prst="round1Rect">
            <a:avLst>
              <a:gd name="adj" fmla="val 3901"/>
            </a:avLst>
          </a:prstGeom>
          <a:gradFill>
            <a:gsLst>
              <a:gs pos="2000">
                <a:schemeClr val="tx2"/>
              </a:gs>
              <a:gs pos="72000">
                <a:schemeClr val="tx1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tel 10">
            <a:extLst>
              <a:ext uri="{FF2B5EF4-FFF2-40B4-BE49-F238E27FC236}">
                <a16:creationId xmlns:a16="http://schemas.microsoft.com/office/drawing/2014/main" id="{2DED069E-6A2F-F272-3554-4F4D6712E7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393" y="0"/>
            <a:ext cx="9757578" cy="1141905"/>
          </a:xfrm>
        </p:spPr>
        <p:txBody>
          <a:bodyPr anchor="b">
            <a:noAutofit/>
          </a:bodyPr>
          <a:lstStyle>
            <a:lvl1pPr>
              <a:lnSpc>
                <a:spcPts val="3200"/>
              </a:lnSpc>
              <a:defRPr sz="3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nl-NL"/>
              <a:t>Inhoud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A7BFE2C3-ED8C-2F3C-CAC2-74B9D301939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7393" y="1471152"/>
            <a:ext cx="9757578" cy="4838700"/>
          </a:xfrm>
        </p:spPr>
        <p:txBody>
          <a:bodyPr>
            <a:noAutofit/>
          </a:bodyPr>
          <a:lstStyle>
            <a:lvl1pPr marL="264600" indent="-264600"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>
                <a:solidFill>
                  <a:schemeClr val="bg1"/>
                </a:solidFill>
              </a:defRPr>
            </a:lvl1pPr>
            <a:lvl2pPr>
              <a:spcBef>
                <a:spcPts val="400"/>
              </a:spcBef>
              <a:buClrTx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</p:txBody>
      </p:sp>
    </p:spTree>
    <p:extLst>
      <p:ext uri="{BB962C8B-B14F-4D97-AF65-F5344CB8AC3E}">
        <p14:creationId xmlns:p14="http://schemas.microsoft.com/office/powerpoint/2010/main" val="923567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 m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Vlak">
            <a:extLst>
              <a:ext uri="{FF2B5EF4-FFF2-40B4-BE49-F238E27FC236}">
                <a16:creationId xmlns:a16="http://schemas.microsoft.com/office/drawing/2014/main" id="{1345AE48-929B-5EC0-3BBC-6A38093E6C07}"/>
              </a:ext>
            </a:extLst>
          </p:cNvPr>
          <p:cNvSpPr/>
          <p:nvPr/>
        </p:nvSpPr>
        <p:spPr>
          <a:xfrm flipV="1">
            <a:off x="0" y="0"/>
            <a:ext cx="11110909" cy="6309852"/>
          </a:xfrm>
          <a:prstGeom prst="round1Rect">
            <a:avLst>
              <a:gd name="adj" fmla="val 3766"/>
            </a:avLst>
          </a:prstGeom>
          <a:gradFill>
            <a:gsLst>
              <a:gs pos="18000">
                <a:schemeClr val="accent1"/>
              </a:gs>
              <a:gs pos="100000">
                <a:schemeClr val="accent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59EA8858-66CF-9FE9-DC65-6619C2CAE8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98886" y="326227"/>
            <a:ext cx="705137" cy="3199306"/>
          </a:xfrm>
          <a:prstGeom prst="rect">
            <a:avLst/>
          </a:prstGeom>
        </p:spPr>
      </p:pic>
      <p:sp>
        <p:nvSpPr>
          <p:cNvPr id="7" name="Rechthoek met één afgeronde hoek 6">
            <a:extLst>
              <a:ext uri="{FF2B5EF4-FFF2-40B4-BE49-F238E27FC236}">
                <a16:creationId xmlns:a16="http://schemas.microsoft.com/office/drawing/2014/main" id="{75CCC70E-49EC-A8B2-A1D0-B071B78272A3}"/>
              </a:ext>
            </a:extLst>
          </p:cNvPr>
          <p:cNvSpPr/>
          <p:nvPr userDrawn="1"/>
        </p:nvSpPr>
        <p:spPr>
          <a:xfrm rot="5400000">
            <a:off x="2400528" y="-2400528"/>
            <a:ext cx="6309851" cy="11110909"/>
          </a:xfrm>
          <a:prstGeom prst="round1Rect">
            <a:avLst>
              <a:gd name="adj" fmla="val 3901"/>
            </a:avLst>
          </a:prstGeom>
          <a:gradFill>
            <a:gsLst>
              <a:gs pos="18000">
                <a:schemeClr val="accent1"/>
              </a:gs>
              <a:gs pos="100000">
                <a:schemeClr val="accent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tel 10">
            <a:extLst>
              <a:ext uri="{FF2B5EF4-FFF2-40B4-BE49-F238E27FC236}">
                <a16:creationId xmlns:a16="http://schemas.microsoft.com/office/drawing/2014/main" id="{2DED069E-6A2F-F272-3554-4F4D6712E7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393" y="0"/>
            <a:ext cx="9757578" cy="1141905"/>
          </a:xfrm>
        </p:spPr>
        <p:txBody>
          <a:bodyPr anchor="b">
            <a:noAutofit/>
          </a:bodyPr>
          <a:lstStyle>
            <a:lvl1pPr>
              <a:lnSpc>
                <a:spcPts val="3200"/>
              </a:lnSpc>
              <a:defRPr sz="3000" b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nl-NL"/>
              <a:t>Inhoud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A7BFE2C3-ED8C-2F3C-CAC2-74B9D301939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7393" y="1471152"/>
            <a:ext cx="9757578" cy="4838700"/>
          </a:xfrm>
        </p:spPr>
        <p:txBody>
          <a:bodyPr>
            <a:noAutofit/>
          </a:bodyPr>
          <a:lstStyle>
            <a:lvl1pPr marL="264600" indent="-264600"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>
                <a:solidFill>
                  <a:schemeClr val="tx1"/>
                </a:solidFill>
              </a:defRPr>
            </a:lvl1pPr>
            <a:lvl2pPr>
              <a:spcBef>
                <a:spcPts val="400"/>
              </a:spcBef>
              <a:buClrTx/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</p:txBody>
      </p:sp>
    </p:spTree>
    <p:extLst>
      <p:ext uri="{BB962C8B-B14F-4D97-AF65-F5344CB8AC3E}">
        <p14:creationId xmlns:p14="http://schemas.microsoft.com/office/powerpoint/2010/main" val="331196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oofdstuk_Kleur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!!Vlak">
            <a:extLst>
              <a:ext uri="{FF2B5EF4-FFF2-40B4-BE49-F238E27FC236}">
                <a16:creationId xmlns:a16="http://schemas.microsoft.com/office/drawing/2014/main" id="{89F13535-D734-638E-EC4A-9C951059DE7D}"/>
              </a:ext>
            </a:extLst>
          </p:cNvPr>
          <p:cNvSpPr/>
          <p:nvPr/>
        </p:nvSpPr>
        <p:spPr>
          <a:xfrm flipV="1">
            <a:off x="0" y="0"/>
            <a:ext cx="11110909" cy="6309852"/>
          </a:xfrm>
          <a:prstGeom prst="round1Rect">
            <a:avLst>
              <a:gd name="adj" fmla="val 3766"/>
            </a:avLst>
          </a:prstGeom>
          <a:blipFill dpi="0" rotWithShape="0">
            <a:blip r:embed="rId2"/>
            <a:srcRect/>
            <a:stretch>
              <a:fillRect t="-12575" b="-2933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!!Vlak">
            <a:extLst>
              <a:ext uri="{FF2B5EF4-FFF2-40B4-BE49-F238E27FC236}">
                <a16:creationId xmlns:a16="http://schemas.microsoft.com/office/drawing/2014/main" id="{31AD4B4D-EBD3-C1DD-153D-F61B57D710D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V="1">
            <a:off x="-1" y="3428999"/>
            <a:ext cx="11110909" cy="2880852"/>
          </a:xfrm>
          <a:prstGeom prst="round1Rect">
            <a:avLst>
              <a:gd name="adj" fmla="val 7967"/>
            </a:avLst>
          </a:prstGeom>
          <a:gradFill>
            <a:gsLst>
              <a:gs pos="4000">
                <a:schemeClr val="tx1"/>
              </a:gs>
              <a:gs pos="100000">
                <a:schemeClr val="tx2">
                  <a:alpha val="0"/>
                </a:schemeClr>
              </a:gs>
              <a:gs pos="55000">
                <a:schemeClr val="tx2">
                  <a:alpha val="45642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6219E06F-B420-7316-45D6-0B34016214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8886" y="326227"/>
            <a:ext cx="705137" cy="3199306"/>
          </a:xfrm>
          <a:prstGeom prst="rect">
            <a:avLst/>
          </a:prstGeom>
        </p:spPr>
      </p:pic>
      <p:sp>
        <p:nvSpPr>
          <p:cNvPr id="23" name="Tijdelijke aanduiding voor tekst 21">
            <a:extLst>
              <a:ext uri="{FF2B5EF4-FFF2-40B4-BE49-F238E27FC236}">
                <a16:creationId xmlns:a16="http://schemas.microsoft.com/office/drawing/2014/main" id="{C9AED84F-BC11-3286-18D4-5741AE35438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7063" y="4267390"/>
            <a:ext cx="10483850" cy="799923"/>
          </a:xfrm>
        </p:spPr>
        <p:txBody>
          <a:bodyPr tIns="46800" bIns="46800" anchor="b">
            <a:noAutofit/>
          </a:bodyPr>
          <a:lstStyle>
            <a:lvl1pPr marL="0" indent="0">
              <a:buNone/>
              <a:defRPr sz="2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lnSpc>
                <a:spcPts val="5000"/>
              </a:lnSpc>
              <a:buNone/>
              <a:defRPr sz="4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sz="40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nl-NL"/>
              <a:t>HOOFDSTUK 1</a:t>
            </a:r>
          </a:p>
        </p:txBody>
      </p:sp>
      <p:sp>
        <p:nvSpPr>
          <p:cNvPr id="27" name="Titel 26">
            <a:extLst>
              <a:ext uri="{FF2B5EF4-FFF2-40B4-BE49-F238E27FC236}">
                <a16:creationId xmlns:a16="http://schemas.microsoft.com/office/drawing/2014/main" id="{1CB4784C-6750-D007-8C76-4BAA459ED8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393" y="5099396"/>
            <a:ext cx="10483516" cy="671587"/>
          </a:xfrm>
        </p:spPr>
        <p:txBody>
          <a:bodyPr>
            <a:noAutofit/>
          </a:bodyPr>
          <a:lstStyle>
            <a:lvl1pPr>
              <a:lnSpc>
                <a:spcPts val="5000"/>
              </a:lnSpc>
              <a:defRPr kumimoji="0" lang="nl-NL" sz="48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kumimoji="0" lang="nl-NL" sz="4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Hier is ruimte voor een titel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75580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oofdstuk_Kleur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!!Vlak">
            <a:extLst>
              <a:ext uri="{FF2B5EF4-FFF2-40B4-BE49-F238E27FC236}">
                <a16:creationId xmlns:a16="http://schemas.microsoft.com/office/drawing/2014/main" id="{07AA9051-C709-5CE9-D363-A02D04A35CB5}"/>
              </a:ext>
            </a:extLst>
          </p:cNvPr>
          <p:cNvSpPr/>
          <p:nvPr/>
        </p:nvSpPr>
        <p:spPr>
          <a:xfrm flipV="1">
            <a:off x="0" y="0"/>
            <a:ext cx="11110909" cy="6309852"/>
          </a:xfrm>
          <a:prstGeom prst="round1Rect">
            <a:avLst>
              <a:gd name="adj" fmla="val 3766"/>
            </a:avLst>
          </a:prstGeom>
          <a:blipFill dpi="0" rotWithShape="0">
            <a:blip r:embed="rId2"/>
            <a:srcRect/>
            <a:stretch>
              <a:fillRect t="-12575" b="-2933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6219E06F-B420-7316-45D6-0B34016214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8886" y="326227"/>
            <a:ext cx="705137" cy="3199306"/>
          </a:xfrm>
          <a:prstGeom prst="rect">
            <a:avLst/>
          </a:prstGeom>
        </p:spPr>
      </p:pic>
      <p:sp>
        <p:nvSpPr>
          <p:cNvPr id="3" name="!!Vlak">
            <a:extLst>
              <a:ext uri="{FF2B5EF4-FFF2-40B4-BE49-F238E27FC236}">
                <a16:creationId xmlns:a16="http://schemas.microsoft.com/office/drawing/2014/main" id="{FA6F5376-AEC1-9ABD-E96D-8750A864617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V="1">
            <a:off x="-1" y="3428999"/>
            <a:ext cx="11110909" cy="2880852"/>
          </a:xfrm>
          <a:prstGeom prst="round1Rect">
            <a:avLst>
              <a:gd name="adj" fmla="val 8434"/>
            </a:avLst>
          </a:prstGeom>
          <a:gradFill>
            <a:gsLst>
              <a:gs pos="3000">
                <a:schemeClr val="tx1">
                  <a:alpha val="90000"/>
                </a:schemeClr>
              </a:gs>
              <a:gs pos="100000">
                <a:schemeClr val="tx2">
                  <a:alpha val="0"/>
                </a:schemeClr>
              </a:gs>
              <a:gs pos="54000">
                <a:schemeClr val="tx2">
                  <a:alpha val="44827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Tijdelijke aanduiding voor tekst 21">
            <a:extLst>
              <a:ext uri="{FF2B5EF4-FFF2-40B4-BE49-F238E27FC236}">
                <a16:creationId xmlns:a16="http://schemas.microsoft.com/office/drawing/2014/main" id="{C9AED84F-BC11-3286-18D4-5741AE35438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7063" y="4267390"/>
            <a:ext cx="10483850" cy="799923"/>
          </a:xfrm>
        </p:spPr>
        <p:txBody>
          <a:bodyPr tIns="46800" bIns="46800" anchor="b">
            <a:noAutofit/>
          </a:bodyPr>
          <a:lstStyle>
            <a:lvl1pPr marL="0" indent="0">
              <a:buNone/>
              <a:defRPr sz="2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lnSpc>
                <a:spcPts val="5000"/>
              </a:lnSpc>
              <a:buNone/>
              <a:defRPr sz="4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sz="40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nl-NL"/>
              <a:t>HOOFDSTUK 2</a:t>
            </a:r>
          </a:p>
        </p:txBody>
      </p:sp>
      <p:sp>
        <p:nvSpPr>
          <p:cNvPr id="27" name="Titel 26">
            <a:extLst>
              <a:ext uri="{FF2B5EF4-FFF2-40B4-BE49-F238E27FC236}">
                <a16:creationId xmlns:a16="http://schemas.microsoft.com/office/drawing/2014/main" id="{1CB4784C-6750-D007-8C76-4BAA459ED8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393" y="5099396"/>
            <a:ext cx="10483516" cy="671587"/>
          </a:xfrm>
        </p:spPr>
        <p:txBody>
          <a:bodyPr>
            <a:noAutofit/>
          </a:bodyPr>
          <a:lstStyle>
            <a:lvl1pPr>
              <a:lnSpc>
                <a:spcPts val="5000"/>
              </a:lnSpc>
              <a:defRPr kumimoji="0" lang="nl-NL" sz="48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kumimoji="0" lang="nl-NL" sz="4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Hier is ruimte voor een titel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2066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oofdstuk_Kleur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!!Vlak">
            <a:extLst>
              <a:ext uri="{FF2B5EF4-FFF2-40B4-BE49-F238E27FC236}">
                <a16:creationId xmlns:a16="http://schemas.microsoft.com/office/drawing/2014/main" id="{AFF08B20-C87E-BE30-676F-2312B1965E42}"/>
              </a:ext>
            </a:extLst>
          </p:cNvPr>
          <p:cNvSpPr/>
          <p:nvPr/>
        </p:nvSpPr>
        <p:spPr>
          <a:xfrm flipV="1">
            <a:off x="0" y="0"/>
            <a:ext cx="11110909" cy="6309852"/>
          </a:xfrm>
          <a:prstGeom prst="round1Rect">
            <a:avLst>
              <a:gd name="adj" fmla="val 3766"/>
            </a:avLst>
          </a:prstGeom>
          <a:blipFill dpi="0" rotWithShape="0">
            <a:blip r:embed="rId2"/>
            <a:srcRect/>
            <a:stretch>
              <a:fillRect t="-12575" b="-2933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!!Vlak">
            <a:extLst>
              <a:ext uri="{FF2B5EF4-FFF2-40B4-BE49-F238E27FC236}">
                <a16:creationId xmlns:a16="http://schemas.microsoft.com/office/drawing/2014/main" id="{A4B66272-B791-8547-A9DF-83C7818C3AD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V="1">
            <a:off x="-1" y="3428999"/>
            <a:ext cx="11110909" cy="2880852"/>
          </a:xfrm>
          <a:prstGeom prst="round1Rect">
            <a:avLst>
              <a:gd name="adj" fmla="val 8434"/>
            </a:avLst>
          </a:prstGeom>
          <a:gradFill>
            <a:gsLst>
              <a:gs pos="3000">
                <a:schemeClr val="tx1">
                  <a:alpha val="90000"/>
                </a:schemeClr>
              </a:gs>
              <a:gs pos="98000">
                <a:schemeClr val="tx2">
                  <a:alpha val="0"/>
                </a:schemeClr>
              </a:gs>
              <a:gs pos="54000">
                <a:schemeClr val="tx2">
                  <a:alpha val="45003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Vrije vorm 13">
            <a:extLst>
              <a:ext uri="{FF2B5EF4-FFF2-40B4-BE49-F238E27FC236}">
                <a16:creationId xmlns:a16="http://schemas.microsoft.com/office/drawing/2014/main" id="{B5BC8A98-503F-096C-2011-B4B2F4BD4344}"/>
              </a:ext>
            </a:extLst>
          </p:cNvPr>
          <p:cNvSpPr/>
          <p:nvPr/>
        </p:nvSpPr>
        <p:spPr>
          <a:xfrm flipV="1">
            <a:off x="-8" y="0"/>
            <a:ext cx="12192008" cy="6858000"/>
          </a:xfrm>
          <a:custGeom>
            <a:avLst/>
            <a:gdLst>
              <a:gd name="connsiteX0" fmla="*/ 0 w 12192008"/>
              <a:gd name="connsiteY0" fmla="*/ 6858000 h 6858000"/>
              <a:gd name="connsiteX1" fmla="*/ 7 w 12192008"/>
              <a:gd name="connsiteY1" fmla="*/ 6858000 h 6858000"/>
              <a:gd name="connsiteX2" fmla="*/ 7 w 12192008"/>
              <a:gd name="connsiteY2" fmla="*/ 548148 h 6858000"/>
              <a:gd name="connsiteX3" fmla="*/ 10873287 w 12192008"/>
              <a:gd name="connsiteY3" fmla="*/ 548148 h 6858000"/>
              <a:gd name="connsiteX4" fmla="*/ 11110916 w 12192008"/>
              <a:gd name="connsiteY4" fmla="*/ 785777 h 6858000"/>
              <a:gd name="connsiteX5" fmla="*/ 11110916 w 12192008"/>
              <a:gd name="connsiteY5" fmla="*/ 6858000 h 6858000"/>
              <a:gd name="connsiteX6" fmla="*/ 12192008 w 12192008"/>
              <a:gd name="connsiteY6" fmla="*/ 6858000 h 6858000"/>
              <a:gd name="connsiteX7" fmla="*/ 12192008 w 12192008"/>
              <a:gd name="connsiteY7" fmla="*/ 0 h 6858000"/>
              <a:gd name="connsiteX8" fmla="*/ 0 w 12192008"/>
              <a:gd name="connsiteY8" fmla="*/ 0 h 6858000"/>
              <a:gd name="connsiteX9" fmla="*/ 0 w 12192008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8" h="6858000">
                <a:moveTo>
                  <a:pt x="0" y="6858000"/>
                </a:moveTo>
                <a:lnTo>
                  <a:pt x="7" y="6858000"/>
                </a:lnTo>
                <a:lnTo>
                  <a:pt x="7" y="548148"/>
                </a:lnTo>
                <a:lnTo>
                  <a:pt x="10873287" y="548148"/>
                </a:lnTo>
                <a:cubicBezTo>
                  <a:pt x="11004526" y="548148"/>
                  <a:pt x="11110916" y="654538"/>
                  <a:pt x="11110916" y="785777"/>
                </a:cubicBezTo>
                <a:lnTo>
                  <a:pt x="11110916" y="6858000"/>
                </a:lnTo>
                <a:lnTo>
                  <a:pt x="12192008" y="6858000"/>
                </a:lnTo>
                <a:lnTo>
                  <a:pt x="12192008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6219E06F-B420-7316-45D6-0B34016214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8886" y="326227"/>
            <a:ext cx="705137" cy="3199306"/>
          </a:xfrm>
          <a:prstGeom prst="rect">
            <a:avLst/>
          </a:prstGeom>
        </p:spPr>
      </p:pic>
      <p:sp>
        <p:nvSpPr>
          <p:cNvPr id="23" name="Tijdelijke aanduiding voor tekst 21">
            <a:extLst>
              <a:ext uri="{FF2B5EF4-FFF2-40B4-BE49-F238E27FC236}">
                <a16:creationId xmlns:a16="http://schemas.microsoft.com/office/drawing/2014/main" id="{C9AED84F-BC11-3286-18D4-5741AE35438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7063" y="4267390"/>
            <a:ext cx="10483850" cy="799923"/>
          </a:xfrm>
        </p:spPr>
        <p:txBody>
          <a:bodyPr tIns="46800" bIns="46800" anchor="b">
            <a:noAutofit/>
          </a:bodyPr>
          <a:lstStyle>
            <a:lvl1pPr marL="0" indent="0">
              <a:buNone/>
              <a:defRPr sz="2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lnSpc>
                <a:spcPts val="5000"/>
              </a:lnSpc>
              <a:buNone/>
              <a:defRPr sz="4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sz="40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nl-NL"/>
              <a:t>HOOFDSTUK 3</a:t>
            </a:r>
          </a:p>
        </p:txBody>
      </p:sp>
      <p:sp>
        <p:nvSpPr>
          <p:cNvPr id="27" name="Titel 26">
            <a:extLst>
              <a:ext uri="{FF2B5EF4-FFF2-40B4-BE49-F238E27FC236}">
                <a16:creationId xmlns:a16="http://schemas.microsoft.com/office/drawing/2014/main" id="{1CB4784C-6750-D007-8C76-4BAA459ED8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393" y="5099396"/>
            <a:ext cx="10483516" cy="671587"/>
          </a:xfrm>
        </p:spPr>
        <p:txBody>
          <a:bodyPr>
            <a:noAutofit/>
          </a:bodyPr>
          <a:lstStyle>
            <a:lvl1pPr>
              <a:lnSpc>
                <a:spcPts val="5000"/>
              </a:lnSpc>
              <a:defRPr kumimoji="0" lang="nl-NL" sz="48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kumimoji="0" lang="nl-NL" sz="4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Hier is ruimte voor een titel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50188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oofdstuk_Invulbaar_Kleur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jdelijke aanduiding voor afbeelding 18">
            <a:extLst>
              <a:ext uri="{FF2B5EF4-FFF2-40B4-BE49-F238E27FC236}">
                <a16:creationId xmlns:a16="http://schemas.microsoft.com/office/drawing/2014/main" id="{7E22B970-1421-150E-7FC3-7B816017637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1110909" cy="6309852"/>
          </a:xfrm>
          <a:custGeom>
            <a:avLst/>
            <a:gdLst>
              <a:gd name="connsiteX0" fmla="*/ 0 w 11110909"/>
              <a:gd name="connsiteY0" fmla="*/ 0 h 6309852"/>
              <a:gd name="connsiteX1" fmla="*/ 11110909 w 11110909"/>
              <a:gd name="connsiteY1" fmla="*/ 0 h 6309852"/>
              <a:gd name="connsiteX2" fmla="*/ 11110909 w 11110909"/>
              <a:gd name="connsiteY2" fmla="*/ 6072223 h 6309852"/>
              <a:gd name="connsiteX3" fmla="*/ 10873280 w 11110909"/>
              <a:gd name="connsiteY3" fmla="*/ 6309852 h 6309852"/>
              <a:gd name="connsiteX4" fmla="*/ 0 w 11110909"/>
              <a:gd name="connsiteY4" fmla="*/ 6309852 h 6309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10909" h="6309852">
                <a:moveTo>
                  <a:pt x="0" y="0"/>
                </a:moveTo>
                <a:lnTo>
                  <a:pt x="11110909" y="0"/>
                </a:lnTo>
                <a:lnTo>
                  <a:pt x="11110909" y="6072223"/>
                </a:lnTo>
                <a:cubicBezTo>
                  <a:pt x="11110909" y="6203462"/>
                  <a:pt x="11004519" y="6309852"/>
                  <a:pt x="10873280" y="6309852"/>
                </a:cubicBezTo>
                <a:lnTo>
                  <a:pt x="0" y="630985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t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4" name="Vrije vorm 13">
            <a:extLst>
              <a:ext uri="{FF2B5EF4-FFF2-40B4-BE49-F238E27FC236}">
                <a16:creationId xmlns:a16="http://schemas.microsoft.com/office/drawing/2014/main" id="{B5BC8A98-503F-096C-2011-B4B2F4BD4344}"/>
              </a:ext>
            </a:extLst>
          </p:cNvPr>
          <p:cNvSpPr/>
          <p:nvPr/>
        </p:nvSpPr>
        <p:spPr>
          <a:xfrm flipV="1">
            <a:off x="-8" y="0"/>
            <a:ext cx="12192008" cy="6858000"/>
          </a:xfrm>
          <a:custGeom>
            <a:avLst/>
            <a:gdLst>
              <a:gd name="connsiteX0" fmla="*/ 0 w 12192008"/>
              <a:gd name="connsiteY0" fmla="*/ 6858000 h 6858000"/>
              <a:gd name="connsiteX1" fmla="*/ 7 w 12192008"/>
              <a:gd name="connsiteY1" fmla="*/ 6858000 h 6858000"/>
              <a:gd name="connsiteX2" fmla="*/ 7 w 12192008"/>
              <a:gd name="connsiteY2" fmla="*/ 548148 h 6858000"/>
              <a:gd name="connsiteX3" fmla="*/ 10873287 w 12192008"/>
              <a:gd name="connsiteY3" fmla="*/ 548148 h 6858000"/>
              <a:gd name="connsiteX4" fmla="*/ 11110916 w 12192008"/>
              <a:gd name="connsiteY4" fmla="*/ 785777 h 6858000"/>
              <a:gd name="connsiteX5" fmla="*/ 11110916 w 12192008"/>
              <a:gd name="connsiteY5" fmla="*/ 6858000 h 6858000"/>
              <a:gd name="connsiteX6" fmla="*/ 12192008 w 12192008"/>
              <a:gd name="connsiteY6" fmla="*/ 6858000 h 6858000"/>
              <a:gd name="connsiteX7" fmla="*/ 12192008 w 12192008"/>
              <a:gd name="connsiteY7" fmla="*/ 0 h 6858000"/>
              <a:gd name="connsiteX8" fmla="*/ 0 w 12192008"/>
              <a:gd name="connsiteY8" fmla="*/ 0 h 6858000"/>
              <a:gd name="connsiteX9" fmla="*/ 0 w 12192008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8" h="6858000">
                <a:moveTo>
                  <a:pt x="0" y="6858000"/>
                </a:moveTo>
                <a:lnTo>
                  <a:pt x="7" y="6858000"/>
                </a:lnTo>
                <a:lnTo>
                  <a:pt x="7" y="548148"/>
                </a:lnTo>
                <a:lnTo>
                  <a:pt x="10873287" y="548148"/>
                </a:lnTo>
                <a:cubicBezTo>
                  <a:pt x="11004526" y="548148"/>
                  <a:pt x="11110916" y="654538"/>
                  <a:pt x="11110916" y="785777"/>
                </a:cubicBezTo>
                <a:lnTo>
                  <a:pt x="11110916" y="6858000"/>
                </a:lnTo>
                <a:lnTo>
                  <a:pt x="12192008" y="6858000"/>
                </a:lnTo>
                <a:lnTo>
                  <a:pt x="12192008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6219E06F-B420-7316-45D6-0B34016214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8886" y="326227"/>
            <a:ext cx="705137" cy="3199306"/>
          </a:xfrm>
          <a:prstGeom prst="rect">
            <a:avLst/>
          </a:prstGeom>
        </p:spPr>
      </p:pic>
      <p:sp>
        <p:nvSpPr>
          <p:cNvPr id="4" name="Rechthoek met één afgeschuinde hoek 14 (PHJU)">
            <a:extLst>
              <a:ext uri="{FF2B5EF4-FFF2-40B4-BE49-F238E27FC236}">
                <a16:creationId xmlns:a16="http://schemas.microsoft.com/office/drawing/2014/main" id="{F4C9FEFF-3C28-BCB5-115A-8F1BC218A62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idx="1000" hasCustomPrompt="1"/>
          </p:nvPr>
        </p:nvSpPr>
        <p:spPr>
          <a:xfrm flipV="1">
            <a:off x="-4209" y="3236589"/>
            <a:ext cx="11110907" cy="3073260"/>
          </a:xfrm>
          <a:prstGeom prst="round1Rect">
            <a:avLst>
              <a:gd name="adj" fmla="val 4093"/>
            </a:avLst>
          </a:prstGeom>
          <a:gradFill>
            <a:gsLst>
              <a:gs pos="4000">
                <a:schemeClr val="tx1"/>
              </a:gs>
              <a:gs pos="100000">
                <a:schemeClr val="tx2">
                  <a:alpha val="0"/>
                </a:schemeClr>
              </a:gs>
              <a:gs pos="55000">
                <a:schemeClr val="tx2">
                  <a:alpha val="45642"/>
                </a:schemeClr>
              </a:gs>
            </a:gsLst>
            <a:lin ang="54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288000" indent="-2880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lvl1pPr>
          </a:lstStyle>
          <a:p>
            <a:pPr algn="ctr"/>
            <a:r>
              <a:rPr lang="nl-NL"/>
              <a:t> </a:t>
            </a:r>
          </a:p>
        </p:txBody>
      </p:sp>
      <p:sp>
        <p:nvSpPr>
          <p:cNvPr id="23" name="Tijdelijke aanduiding voor tekst 21">
            <a:extLst>
              <a:ext uri="{FF2B5EF4-FFF2-40B4-BE49-F238E27FC236}">
                <a16:creationId xmlns:a16="http://schemas.microsoft.com/office/drawing/2014/main" id="{C9AED84F-BC11-3286-18D4-5741AE35438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7063" y="4267390"/>
            <a:ext cx="10483850" cy="799923"/>
          </a:xfrm>
        </p:spPr>
        <p:txBody>
          <a:bodyPr tIns="46800" bIns="46800" anchor="b">
            <a:noAutofit/>
          </a:bodyPr>
          <a:lstStyle>
            <a:lvl1pPr marL="0" indent="0">
              <a:buNone/>
              <a:defRPr sz="2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lnSpc>
                <a:spcPts val="5000"/>
              </a:lnSpc>
              <a:buNone/>
              <a:defRPr sz="4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sz="40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nl-NL"/>
              <a:t>HOOFDSTUK 1</a:t>
            </a:r>
          </a:p>
        </p:txBody>
      </p:sp>
      <p:sp>
        <p:nvSpPr>
          <p:cNvPr id="27" name="Titel 26">
            <a:extLst>
              <a:ext uri="{FF2B5EF4-FFF2-40B4-BE49-F238E27FC236}">
                <a16:creationId xmlns:a16="http://schemas.microsoft.com/office/drawing/2014/main" id="{1CB4784C-6750-D007-8C76-4BAA459ED8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393" y="5099396"/>
            <a:ext cx="10483516" cy="671587"/>
          </a:xfrm>
        </p:spPr>
        <p:txBody>
          <a:bodyPr>
            <a:noAutofit/>
          </a:bodyPr>
          <a:lstStyle>
            <a:lvl1pPr>
              <a:lnSpc>
                <a:spcPts val="5000"/>
              </a:lnSpc>
              <a:defRPr kumimoji="0" lang="nl-NL" sz="48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kumimoji="0" lang="nl-NL" sz="4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Hier is ruimte voor een titel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9107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slide met opsomm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ED90A390-CCEC-198E-D5C1-306FD3B1B0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393" y="1"/>
            <a:ext cx="9710925" cy="1141904"/>
          </a:xfrm>
        </p:spPr>
        <p:txBody>
          <a:bodyPr/>
          <a:lstStyle/>
          <a:p>
            <a:pPr lvl="0">
              <a:lnSpc>
                <a:spcPts val="3200"/>
              </a:lnSpc>
              <a:defRPr/>
            </a:pPr>
            <a:r>
              <a:rPr lang="nl-NL" sz="3000" b="1">
                <a:latin typeface="Segoe UI" panose="020B0502040204020203" pitchFamily="34" charset="0"/>
                <a:cs typeface="Segoe UI" panose="020B0502040204020203" pitchFamily="34" charset="0"/>
              </a:rPr>
              <a:t>Tekstslide met opsomming</a:t>
            </a:r>
          </a:p>
        </p:txBody>
      </p:sp>
      <p:sp>
        <p:nvSpPr>
          <p:cNvPr id="11" name="Tijdelijke aanduiding voor tekst 8">
            <a:extLst>
              <a:ext uri="{FF2B5EF4-FFF2-40B4-BE49-F238E27FC236}">
                <a16:creationId xmlns:a16="http://schemas.microsoft.com/office/drawing/2014/main" id="{5DEEB375-66DC-D750-42B4-E34CFDB48E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7393" y="1427746"/>
            <a:ext cx="9709200" cy="4741560"/>
          </a:xfrm>
        </p:spPr>
        <p:txBody>
          <a:bodyPr bIns="0">
            <a:noAutofit/>
          </a:bodyPr>
          <a:lstStyle>
            <a:lvl1pPr marL="266400" marR="0" indent="-2664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 sz="240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16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6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nl-NL"/>
              <a:t>Hier is ruimte voor een tekst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C69C58AA-6B0D-4FDF-7332-6A7762ADE81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50000"/>
          </a:blip>
          <a:srcRect r="2935"/>
          <a:stretch>
            <a:fillRect/>
          </a:stretch>
        </p:blipFill>
        <p:spPr>
          <a:xfrm>
            <a:off x="10219635" y="0"/>
            <a:ext cx="19723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806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7393" y="1"/>
            <a:ext cx="10483516" cy="11419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nl-NL"/>
              <a:t>Klik hier om een titel toe te voegen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7394" y="1825625"/>
            <a:ext cx="10483515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827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66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8" r:id="rId9"/>
    <p:sldLayoutId id="2147483762" r:id="rId10"/>
    <p:sldLayoutId id="2147483763" r:id="rId11"/>
    <p:sldLayoutId id="2147483741" r:id="rId12"/>
    <p:sldLayoutId id="2147483742" r:id="rId13"/>
    <p:sldLayoutId id="2147483743" r:id="rId14"/>
    <p:sldLayoutId id="2147483744" r:id="rId15"/>
    <p:sldLayoutId id="2147483745" r:id="rId16"/>
    <p:sldLayoutId id="2147483746" r:id="rId17"/>
    <p:sldLayoutId id="2147483747" r:id="rId18"/>
    <p:sldLayoutId id="2147483748" r:id="rId19"/>
    <p:sldLayoutId id="2147483749" r:id="rId20"/>
    <p:sldLayoutId id="2147483750" r:id="rId21"/>
    <p:sldLayoutId id="2147483751" r:id="rId22"/>
    <p:sldLayoutId id="2147483752" r:id="rId23"/>
    <p:sldLayoutId id="2147483753" r:id="rId24"/>
    <p:sldLayoutId id="2147483754" r:id="rId25"/>
    <p:sldLayoutId id="2147483760" r:id="rId26"/>
    <p:sldLayoutId id="2147483761" r:id="rId27"/>
  </p:sldLayoutIdLst>
  <p:txStyles>
    <p:titleStyle>
      <a:lvl1pPr algn="l" defTabSz="914400" rtl="0" eaLnBrk="1" latinLnBrk="0" hangingPunct="1">
        <a:lnSpc>
          <a:spcPts val="3400"/>
        </a:lnSpc>
        <a:spcBef>
          <a:spcPct val="0"/>
        </a:spcBef>
        <a:buNone/>
        <a:defRPr sz="3000" b="1" kern="1200">
          <a:solidFill>
            <a:schemeClr val="tx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64600" indent="-264600" algn="l" defTabSz="914400" rtl="0" eaLnBrk="1" latinLnBrk="0" hangingPunct="1">
        <a:lnSpc>
          <a:spcPct val="100000"/>
        </a:lnSpc>
        <a:spcBef>
          <a:spcPts val="1200"/>
        </a:spcBef>
        <a:buFontTx/>
        <a:buBlip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</a:buBlip>
        <a:defRPr sz="24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482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1"/>
        </a:buClr>
        <a:buSzPct val="108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2pPr>
      <a:lvl3pPr marL="711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2160" userDrawn="1">
          <p15:clr>
            <a:srgbClr val="F26B43"/>
          </p15:clr>
        </p15:guide>
        <p15:guide id="4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kstvak 12">
            <a:extLst>
              <a:ext uri="{FF2B5EF4-FFF2-40B4-BE49-F238E27FC236}">
                <a16:creationId xmlns:a16="http://schemas.microsoft.com/office/drawing/2014/main" id="{D02695DC-019E-E29D-BDFF-24D5E2BE81D4}"/>
              </a:ext>
            </a:extLst>
          </p:cNvPr>
          <p:cNvSpPr txBox="1"/>
          <p:nvPr/>
        </p:nvSpPr>
        <p:spPr>
          <a:xfrm>
            <a:off x="3009516" y="4770556"/>
            <a:ext cx="138308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nl-NL" sz="1000" dirty="0"/>
          </a:p>
          <a:p>
            <a:pPr algn="ctr"/>
            <a:endParaRPr lang="nl-NL" sz="1000" dirty="0"/>
          </a:p>
          <a:p>
            <a:pPr algn="ctr"/>
            <a:endParaRPr lang="nl-NL" sz="1000" dirty="0"/>
          </a:p>
          <a:p>
            <a:pPr algn="ctr"/>
            <a:endParaRPr lang="nl-NL" sz="1000" dirty="0"/>
          </a:p>
          <a:p>
            <a:pPr algn="ctr"/>
            <a:endParaRPr lang="nl-NL" sz="1200" dirty="0">
              <a:solidFill>
                <a:schemeClr val="bg1"/>
              </a:solidFill>
            </a:endParaRPr>
          </a:p>
          <a:p>
            <a:pPr algn="ctr"/>
            <a:endParaRPr lang="nl-NL" sz="1000" dirty="0"/>
          </a:p>
          <a:p>
            <a:pPr algn="ctr"/>
            <a:endParaRPr lang="nl-NL" sz="1000" dirty="0"/>
          </a:p>
          <a:p>
            <a:pPr algn="ctr"/>
            <a:endParaRPr lang="nl-NL" sz="100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2A79A7E-B40D-2342-0287-91ABCD0A8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393" y="390418"/>
            <a:ext cx="9757578" cy="739135"/>
          </a:xfrm>
        </p:spPr>
        <p:txBody>
          <a:bodyPr/>
          <a:lstStyle/>
          <a:p>
            <a:pPr algn="ctr"/>
            <a:r>
              <a:rPr lang="en-US" dirty="0"/>
              <a:t>Wie </a:t>
            </a:r>
            <a:r>
              <a:rPr lang="en-US" dirty="0" err="1"/>
              <a:t>zitten</a:t>
            </a:r>
            <a:r>
              <a:rPr lang="en-US" dirty="0"/>
              <a:t> er in de </a:t>
            </a:r>
            <a:r>
              <a:rPr lang="en-US" dirty="0" err="1"/>
              <a:t>ouderraad</a:t>
            </a:r>
            <a:r>
              <a:rPr lang="en-US" dirty="0"/>
              <a:t>?</a:t>
            </a:r>
          </a:p>
        </p:txBody>
      </p:sp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9B5047FD-C2E3-1AB0-59B3-B284CC183B0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7393" y="1389502"/>
            <a:ext cx="9757578" cy="429412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43FDCE2C-2FD7-5C4D-481E-CEB3CD7D5A23}"/>
              </a:ext>
            </a:extLst>
          </p:cNvPr>
          <p:cNvSpPr txBox="1"/>
          <p:nvPr/>
        </p:nvSpPr>
        <p:spPr>
          <a:xfrm>
            <a:off x="878541" y="1389502"/>
            <a:ext cx="935915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bg1"/>
                </a:solidFill>
              </a:rPr>
              <a:t>Mariette Graafland (voorzitter)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bg1"/>
                </a:solidFill>
              </a:rPr>
              <a:t>Dimitri van Toren (penningmeester)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err="1">
                <a:solidFill>
                  <a:schemeClr val="bg1"/>
                </a:solidFill>
              </a:rPr>
              <a:t>Gerbert</a:t>
            </a:r>
            <a:r>
              <a:rPr lang="nl-NL" dirty="0">
                <a:solidFill>
                  <a:schemeClr val="bg1"/>
                </a:solidFill>
              </a:rPr>
              <a:t> van </a:t>
            </a:r>
            <a:r>
              <a:rPr lang="nl-NL" dirty="0" err="1">
                <a:solidFill>
                  <a:schemeClr val="bg1"/>
                </a:solidFill>
              </a:rPr>
              <a:t>Grootheest</a:t>
            </a:r>
            <a:r>
              <a:rPr lang="nl-NL" dirty="0">
                <a:solidFill>
                  <a:schemeClr val="bg1"/>
                </a:solidFill>
              </a:rPr>
              <a:t> (penningmeester)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err="1">
                <a:solidFill>
                  <a:schemeClr val="bg1"/>
                </a:solidFill>
              </a:rPr>
              <a:t>Nikkie</a:t>
            </a:r>
            <a:r>
              <a:rPr lang="nl-NL" dirty="0">
                <a:solidFill>
                  <a:schemeClr val="bg1"/>
                </a:solidFill>
              </a:rPr>
              <a:t> de Bruijn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bg1"/>
                </a:solidFill>
              </a:rPr>
              <a:t>Ronald </a:t>
            </a:r>
            <a:r>
              <a:rPr lang="nl-NL" dirty="0" err="1">
                <a:solidFill>
                  <a:schemeClr val="bg1"/>
                </a:solidFill>
              </a:rPr>
              <a:t>Loeve</a:t>
            </a:r>
            <a:endParaRPr lang="nl-NL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bg1"/>
                </a:solidFill>
              </a:rPr>
              <a:t>Marloes </a:t>
            </a:r>
            <a:r>
              <a:rPr lang="nl-NL" dirty="0" err="1">
                <a:solidFill>
                  <a:schemeClr val="bg1"/>
                </a:solidFill>
              </a:rPr>
              <a:t>Minnaard</a:t>
            </a:r>
            <a:r>
              <a:rPr lang="nl-NL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bg1"/>
                </a:solidFill>
              </a:rPr>
              <a:t>Katrien Terhorst-Kortmann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bg1"/>
                </a:solidFill>
              </a:rPr>
              <a:t>Kay </a:t>
            </a:r>
            <a:r>
              <a:rPr lang="nl-NL">
                <a:solidFill>
                  <a:schemeClr val="bg1"/>
                </a:solidFill>
              </a:rPr>
              <a:t>van Aken</a:t>
            </a:r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28E8546-00B2-9498-F2FC-70BF830874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7000" y="4440138"/>
            <a:ext cx="1320814" cy="1677294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1D11B6A5-6FFF-B13E-E268-47951C9ADD9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1" r="7725"/>
          <a:stretch/>
        </p:blipFill>
        <p:spPr>
          <a:xfrm>
            <a:off x="1471257" y="4425455"/>
            <a:ext cx="1320814" cy="1704047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63B36219-F959-505A-C1AB-D9EFD6194DB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49" t="3274" r="41292" b="35565"/>
          <a:stretch/>
        </p:blipFill>
        <p:spPr>
          <a:xfrm>
            <a:off x="4109997" y="4429954"/>
            <a:ext cx="1317997" cy="1760483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85675D8F-4120-6051-2C46-877DE673F0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1629" y="4448242"/>
            <a:ext cx="1323774" cy="1684636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DC8B6808-5EB0-CEAD-81E5-680D45E602A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2" r="26166" b="22550"/>
          <a:stretch/>
        </p:blipFill>
        <p:spPr>
          <a:xfrm>
            <a:off x="6755403" y="4448242"/>
            <a:ext cx="1317997" cy="1691977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D1F5FFD5-7137-EA55-6C66-C6638D831CA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5" t="3253" r="27392" b="48232"/>
          <a:stretch/>
        </p:blipFill>
        <p:spPr>
          <a:xfrm>
            <a:off x="8073400" y="4444571"/>
            <a:ext cx="1317997" cy="1691977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9D51374E-1C8D-4930-8E2F-077D435A6A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89183" y="4425455"/>
            <a:ext cx="1323774" cy="1760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155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USG Thema">
  <a:themeElements>
    <a:clrScheme name="USG kleuren">
      <a:dk1>
        <a:srgbClr val="493083"/>
      </a:dk1>
      <a:lt1>
        <a:srgbClr val="FFFFFF"/>
      </a:lt1>
      <a:dk2>
        <a:srgbClr val="C346B6"/>
      </a:dk2>
      <a:lt2>
        <a:srgbClr val="E7E6E6"/>
      </a:lt2>
      <a:accent1>
        <a:srgbClr val="A0D0AB"/>
      </a:accent1>
      <a:accent2>
        <a:srgbClr val="9DD5FA"/>
      </a:accent2>
      <a:accent3>
        <a:srgbClr val="51794D"/>
      </a:accent3>
      <a:accent4>
        <a:srgbClr val="CFB7C1"/>
      </a:accent4>
      <a:accent5>
        <a:srgbClr val="C9C138"/>
      </a:accent5>
      <a:accent6>
        <a:srgbClr val="000000"/>
      </a:accent6>
      <a:hlink>
        <a:srgbClr val="493083"/>
      </a:hlink>
      <a:folHlink>
        <a:srgbClr val="C346B6"/>
      </a:folHlink>
    </a:clrScheme>
    <a:fontScheme name="SVn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 2013 - 2022 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SG_Powerpoint_aug2025.pptx" id="{407DCC45-880A-0147-A7DE-F2D741586E77}" vid="{72F93238-2AE8-8744-B346-CE85998EEEE5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juid xmlns="http://www.joulesunlimited.com/juid"/>
</file>

<file path=customXml/item10.xml><?xml version="1.0" encoding="utf-8"?>
<juid xmlns="http://www.joulesunlimited.com/juid"/>
</file>

<file path=customXml/item11.xml><?xml version="1.0" encoding="utf-8"?>
<juid xmlns="http://www.joulesunlimited.com/juid"/>
</file>

<file path=customXml/item1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ecf9427-8286-4d54-b287-4fc6341a0195" xsi:nil="true"/>
    <lcf76f155ced4ddcb4097134ff3c332f xmlns="2fdf5e22-cff7-43ee-985a-c4ad67779643">
      <Terms xmlns="http://schemas.microsoft.com/office/infopath/2007/PartnerControls"/>
    </lcf76f155ced4ddcb4097134ff3c332f>
  </documentManagement>
</p:properties>
</file>

<file path=customXml/item13.xml><?xml version="1.0" encoding="utf-8"?>
<juid xmlns="http://www.joulesunlimited.com/juid"/>
</file>

<file path=customXml/item1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C37CF5BF2C40B44BF4F0BD993FF679B" ma:contentTypeVersion="19" ma:contentTypeDescription="Een nieuw document maken." ma:contentTypeScope="" ma:versionID="cd886f5e7cdb6b656f49337a6d2b63e9">
  <xsd:schema xmlns:xsd="http://www.w3.org/2001/XMLSchema" xmlns:xs="http://www.w3.org/2001/XMLSchema" xmlns:p="http://schemas.microsoft.com/office/2006/metadata/properties" xmlns:ns2="2fdf5e22-cff7-43ee-985a-c4ad67779643" xmlns:ns3="3ecf9427-8286-4d54-b287-4fc6341a0195" targetNamespace="http://schemas.microsoft.com/office/2006/metadata/properties" ma:root="true" ma:fieldsID="7e326dcf13d0d8f865b1a413226e18c5" ns2:_="" ns3:_="">
    <xsd:import namespace="2fdf5e22-cff7-43ee-985a-c4ad67779643"/>
    <xsd:import namespace="3ecf9427-8286-4d54-b287-4fc6341a019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df5e22-cff7-43ee-985a-c4ad6777964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Afbeeldingtags" ma:readOnly="false" ma:fieldId="{5cf76f15-5ced-4ddc-b409-7134ff3c332f}" ma:taxonomyMulti="true" ma:sspId="a156a380-4969-4fe2-af5c-8f1a560d335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cf9427-8286-4d54-b287-4fc6341a0195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066a6857-135c-43f1-aa12-4483196cc4d1}" ma:internalName="TaxCatchAll" ma:showField="CatchAllData" ma:web="3ecf9427-8286-4d54-b287-4fc6341a019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15.xml><?xml version="1.0" encoding="utf-8"?>
<juid xmlns="http://www.joulesunlimited.com/juid"/>
</file>

<file path=customXml/item16.xml><?xml version="1.0" encoding="utf-8"?>
<juid xmlns="http://www.joulesunlimited.com/juid"/>
</file>

<file path=customXml/item17.xml><?xml version="1.0" encoding="utf-8"?>
<juid xmlns="http://www.joulesunlimited.com/juid"/>
</file>

<file path=customXml/item18.xml><?xml version="1.0" encoding="utf-8"?>
<juid xmlns="http://www.joulesunlimited.com/juid"/>
</file>

<file path=customXml/item1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juid xmlns="http://www.joulesunlimited.com/juid"/>
</file>

<file path=customXml/item3.xml><?xml version="1.0" encoding="utf-8"?>
<juid xmlns="http://www.joulesunlimited.com/juid"/>
</file>

<file path=customXml/item4.xml><?xml version="1.0" encoding="utf-8"?>
<juid xmlns="http://www.joulesunlimited.com/juid"/>
</file>

<file path=customXml/item5.xml><?xml version="1.0" encoding="utf-8"?>
<juid xmlns="http://www.joulesunlimited.com/juid"/>
</file>

<file path=customXml/item6.xml><?xml version="1.0" encoding="utf-8"?>
<juid xmlns="http://www.joulesunlimited.com/juid"/>
</file>

<file path=customXml/item7.xml><?xml version="1.0" encoding="utf-8"?>
<juid xmlns="http://www.joulesunlimited.com/juid"/>
</file>

<file path=customXml/item8.xml><?xml version="1.0" encoding="utf-8"?>
<juid xmlns="http://www.joulesunlimited.com/juid"/>
</file>

<file path=customXml/item9.xml><?xml version="1.0" encoding="utf-8"?>
<juid xmlns="http://www.joulesunlimited.com/juid"/>
</file>

<file path=customXml/itemProps1.xml><?xml version="1.0" encoding="utf-8"?>
<ds:datastoreItem xmlns:ds="http://schemas.openxmlformats.org/officeDocument/2006/customXml" ds:itemID="{21C1FF29-93B4-D146-AE29-C555D35B9B66}">
  <ds:schemaRefs>
    <ds:schemaRef ds:uri="http://www.joulesunlimited.com/juid"/>
  </ds:schemaRefs>
</ds:datastoreItem>
</file>

<file path=customXml/itemProps10.xml><?xml version="1.0" encoding="utf-8"?>
<ds:datastoreItem xmlns:ds="http://schemas.openxmlformats.org/officeDocument/2006/customXml" ds:itemID="{9F973E33-5D6D-CB48-8F01-45FF8BD0C0E5}">
  <ds:schemaRefs>
    <ds:schemaRef ds:uri="http://www.joulesunlimited.com/juid"/>
  </ds:schemaRefs>
</ds:datastoreItem>
</file>

<file path=customXml/itemProps11.xml><?xml version="1.0" encoding="utf-8"?>
<ds:datastoreItem xmlns:ds="http://schemas.openxmlformats.org/officeDocument/2006/customXml" ds:itemID="{945DE155-7442-8941-AC62-0814AC588CAB}">
  <ds:schemaRefs>
    <ds:schemaRef ds:uri="http://www.joulesunlimited.com/juid"/>
  </ds:schemaRefs>
</ds:datastoreItem>
</file>

<file path=customXml/itemProps12.xml><?xml version="1.0" encoding="utf-8"?>
<ds:datastoreItem xmlns:ds="http://schemas.openxmlformats.org/officeDocument/2006/customXml" ds:itemID="{6CAFF4A1-E1B7-4D8C-9DA0-271B04012A1B}">
  <ds:schemaRefs>
    <ds:schemaRef ds:uri="2fdf5e22-cff7-43ee-985a-c4ad67779643"/>
    <ds:schemaRef ds:uri="3ecf9427-8286-4d54-b287-4fc6341a019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3.xml><?xml version="1.0" encoding="utf-8"?>
<ds:datastoreItem xmlns:ds="http://schemas.openxmlformats.org/officeDocument/2006/customXml" ds:itemID="{299B2B89-3B0B-8A4F-80F5-298613801218}">
  <ds:schemaRefs>
    <ds:schemaRef ds:uri="http://www.joulesunlimited.com/juid"/>
  </ds:schemaRefs>
</ds:datastoreItem>
</file>

<file path=customXml/itemProps14.xml><?xml version="1.0" encoding="utf-8"?>
<ds:datastoreItem xmlns:ds="http://schemas.openxmlformats.org/officeDocument/2006/customXml" ds:itemID="{577A49BB-187F-485A-A039-D737A8CA1898}">
  <ds:schemaRefs>
    <ds:schemaRef ds:uri="2fdf5e22-cff7-43ee-985a-c4ad67779643"/>
    <ds:schemaRef ds:uri="3ecf9427-8286-4d54-b287-4fc6341a019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15.xml><?xml version="1.0" encoding="utf-8"?>
<ds:datastoreItem xmlns:ds="http://schemas.openxmlformats.org/officeDocument/2006/customXml" ds:itemID="{9F811089-FF48-1742-869E-4DCF2E99C8ED}">
  <ds:schemaRefs>
    <ds:schemaRef ds:uri="http://www.joulesunlimited.com/juid"/>
  </ds:schemaRefs>
</ds:datastoreItem>
</file>

<file path=customXml/itemProps16.xml><?xml version="1.0" encoding="utf-8"?>
<ds:datastoreItem xmlns:ds="http://schemas.openxmlformats.org/officeDocument/2006/customXml" ds:itemID="{11DAA9F0-EE03-5342-ABD8-AA4C0B9C707B}">
  <ds:schemaRefs>
    <ds:schemaRef ds:uri="http://www.joulesunlimited.com/juid"/>
  </ds:schemaRefs>
</ds:datastoreItem>
</file>

<file path=customXml/itemProps17.xml><?xml version="1.0" encoding="utf-8"?>
<ds:datastoreItem xmlns:ds="http://schemas.openxmlformats.org/officeDocument/2006/customXml" ds:itemID="{5D7A3FE1-A8DB-474E-9FE1-368A34E8A5AE}">
  <ds:schemaRefs>
    <ds:schemaRef ds:uri="http://www.joulesunlimited.com/juid"/>
  </ds:schemaRefs>
</ds:datastoreItem>
</file>

<file path=customXml/itemProps18.xml><?xml version="1.0" encoding="utf-8"?>
<ds:datastoreItem xmlns:ds="http://schemas.openxmlformats.org/officeDocument/2006/customXml" ds:itemID="{11753176-DA36-3A40-AE33-C57117381F97}">
  <ds:schemaRefs>
    <ds:schemaRef ds:uri="http://www.joulesunlimited.com/juid"/>
  </ds:schemaRefs>
</ds:datastoreItem>
</file>

<file path=customXml/itemProps19.xml><?xml version="1.0" encoding="utf-8"?>
<ds:datastoreItem xmlns:ds="http://schemas.openxmlformats.org/officeDocument/2006/customXml" ds:itemID="{ED81D17B-569B-4948-843B-A7E21E7E603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CA5F75F-533E-2F4F-B1B8-AA7729399F55}">
  <ds:schemaRefs>
    <ds:schemaRef ds:uri="http://www.joulesunlimited.com/juid"/>
  </ds:schemaRefs>
</ds:datastoreItem>
</file>

<file path=customXml/itemProps3.xml><?xml version="1.0" encoding="utf-8"?>
<ds:datastoreItem xmlns:ds="http://schemas.openxmlformats.org/officeDocument/2006/customXml" ds:itemID="{35C7350E-6E7D-BA40-80C7-21E6686739BE}">
  <ds:schemaRefs>
    <ds:schemaRef ds:uri="http://www.joulesunlimited.com/juid"/>
  </ds:schemaRefs>
</ds:datastoreItem>
</file>

<file path=customXml/itemProps4.xml><?xml version="1.0" encoding="utf-8"?>
<ds:datastoreItem xmlns:ds="http://schemas.openxmlformats.org/officeDocument/2006/customXml" ds:itemID="{47DBD623-F977-FE4E-AC89-1EA6B951925D}">
  <ds:schemaRefs>
    <ds:schemaRef ds:uri="http://www.joulesunlimited.com/juid"/>
  </ds:schemaRefs>
</ds:datastoreItem>
</file>

<file path=customXml/itemProps5.xml><?xml version="1.0" encoding="utf-8"?>
<ds:datastoreItem xmlns:ds="http://schemas.openxmlformats.org/officeDocument/2006/customXml" ds:itemID="{DE03C05F-0873-4A4B-A9B5-E82CFCB5FEAF}">
  <ds:schemaRefs>
    <ds:schemaRef ds:uri="http://www.joulesunlimited.com/juid"/>
  </ds:schemaRefs>
</ds:datastoreItem>
</file>

<file path=customXml/itemProps6.xml><?xml version="1.0" encoding="utf-8"?>
<ds:datastoreItem xmlns:ds="http://schemas.openxmlformats.org/officeDocument/2006/customXml" ds:itemID="{2C097AC6-4397-FB4C-88A1-359EBB5C170B}">
  <ds:schemaRefs>
    <ds:schemaRef ds:uri="http://www.joulesunlimited.com/juid"/>
  </ds:schemaRefs>
</ds:datastoreItem>
</file>

<file path=customXml/itemProps7.xml><?xml version="1.0" encoding="utf-8"?>
<ds:datastoreItem xmlns:ds="http://schemas.openxmlformats.org/officeDocument/2006/customXml" ds:itemID="{C8B9CC76-FFCC-6A4A-AA35-E4DF3B2BF1C6}">
  <ds:schemaRefs>
    <ds:schemaRef ds:uri="http://www.joulesunlimited.com/juid"/>
  </ds:schemaRefs>
</ds:datastoreItem>
</file>

<file path=customXml/itemProps8.xml><?xml version="1.0" encoding="utf-8"?>
<ds:datastoreItem xmlns:ds="http://schemas.openxmlformats.org/officeDocument/2006/customXml" ds:itemID="{7563DB18-C183-684B-B952-D2EECFA10AE4}">
  <ds:schemaRefs>
    <ds:schemaRef ds:uri="http://www.joulesunlimited.com/juid"/>
  </ds:schemaRefs>
</ds:datastoreItem>
</file>

<file path=customXml/itemProps9.xml><?xml version="1.0" encoding="utf-8"?>
<ds:datastoreItem xmlns:ds="http://schemas.openxmlformats.org/officeDocument/2006/customXml" ds:itemID="{F21543E8-97AA-C243-97A3-3D6DCD9C3C79}">
  <ds:schemaRefs>
    <ds:schemaRef ds:uri="http://www.joulesunlimited.com/jui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USG_Powerpoint_aug2025</Template>
  <TotalTime>2957</TotalTime>
  <Words>37</Words>
  <Application>Microsoft Office PowerPoint</Application>
  <PresentationFormat>Breedbeeld</PresentationFormat>
  <Paragraphs>16</Paragraphs>
  <Slides>1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</vt:i4>
      </vt:variant>
    </vt:vector>
  </HeadingPairs>
  <TitlesOfParts>
    <vt:vector size="7" baseType="lpstr">
      <vt:lpstr>Wingdings</vt:lpstr>
      <vt:lpstr>Aptos</vt:lpstr>
      <vt:lpstr>Arial</vt:lpstr>
      <vt:lpstr>Segoe UI</vt:lpstr>
      <vt:lpstr>Segoe UI Semibold</vt:lpstr>
      <vt:lpstr>USG Thema</vt:lpstr>
      <vt:lpstr>Wie zitten er in de ouderraad?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Wie zitten er in de ouderraad?</dc:title>
  <dc:creator>Jarrish Ramcharan</dc:creator>
  <cp:lastModifiedBy>Qwenda Boevé</cp:lastModifiedBy>
  <cp:revision>26</cp:revision>
  <dcterms:created xsi:type="dcterms:W3CDTF">2025-08-25T12:36:00Z</dcterms:created>
  <dcterms:modified xsi:type="dcterms:W3CDTF">2026-03-19T11:07:36Z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0x0101006C37CF5BF2C40B44BF4F0BD993FF679B</vt:lpwstr>
  </property>
  <property fmtid="{D5CDD505-2E9C-101B-9397-08002B2CF9AE}" pid="3" name="MediaServiceImageTags">
    <vt:lpwstr/>
  </property>
</Properties>
</file>