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
  </p:notesMasterIdLst>
  <p:sldIdLst>
    <p:sldId id="258" r:id="rId2"/>
    <p:sldId id="265" r:id="rId3"/>
    <p:sldId id="264"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2C5B4"/>
    <a:srgbClr val="94211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AB234-EAF0-44A4-965A-E557241A9E01}" v="3" dt="2026-07-02T10:43:18.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77" autoAdjust="0"/>
    <p:restoredTop sz="94660"/>
  </p:normalViewPr>
  <p:slideViewPr>
    <p:cSldViewPr snapToGrid="0">
      <p:cViewPr varScale="1">
        <p:scale>
          <a:sx n="77" d="100"/>
          <a:sy n="77" d="100"/>
        </p:scale>
        <p:origin x="79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marie de Kleuver" userId="1632aff4-842d-44b9-a54a-6408054e65e8" providerId="ADAL" clId="{BC4454A8-2110-4902-A82C-A2C764E50086}"/>
    <pc:docChg chg="modSld">
      <pc:chgData name="Annemarie de Kleuver" userId="1632aff4-842d-44b9-a54a-6408054e65e8" providerId="ADAL" clId="{BC4454A8-2110-4902-A82C-A2C764E50086}" dt="2026-07-02T10:43:18.438" v="3"/>
      <pc:docMkLst>
        <pc:docMk/>
      </pc:docMkLst>
      <pc:sldChg chg="addSp modSp">
        <pc:chgData name="Annemarie de Kleuver" userId="1632aff4-842d-44b9-a54a-6408054e65e8" providerId="ADAL" clId="{BC4454A8-2110-4902-A82C-A2C764E50086}" dt="2026-07-02T10:41:50.306" v="1"/>
        <pc:sldMkLst>
          <pc:docMk/>
          <pc:sldMk cId="1081875529" sldId="258"/>
        </pc:sldMkLst>
        <pc:spChg chg="mod">
          <ac:chgData name="Annemarie de Kleuver" userId="1632aff4-842d-44b9-a54a-6408054e65e8" providerId="ADAL" clId="{BC4454A8-2110-4902-A82C-A2C764E50086}" dt="2026-07-02T10:41:50.306" v="1"/>
          <ac:spMkLst>
            <pc:docMk/>
            <pc:sldMk cId="1081875529" sldId="258"/>
            <ac:spMk id="10" creationId="{60793720-C82A-CF31-40F0-266FF68FFD73}"/>
          </ac:spMkLst>
        </pc:spChg>
        <pc:picChg chg="add">
          <ac:chgData name="Annemarie de Kleuver" userId="1632aff4-842d-44b9-a54a-6408054e65e8" providerId="ADAL" clId="{BC4454A8-2110-4902-A82C-A2C764E50086}" dt="2026-07-02T10:40:39.213" v="0"/>
          <ac:picMkLst>
            <pc:docMk/>
            <pc:sldMk cId="1081875529" sldId="258"/>
            <ac:picMk id="6" creationId="{7A9C019B-0B1A-AE80-94CA-5340B591B8D9}"/>
          </ac:picMkLst>
        </pc:picChg>
      </pc:sldChg>
      <pc:sldChg chg="modSp">
        <pc:chgData name="Annemarie de Kleuver" userId="1632aff4-842d-44b9-a54a-6408054e65e8" providerId="ADAL" clId="{BC4454A8-2110-4902-A82C-A2C764E50086}" dt="2026-07-02T10:43:18.438" v="3"/>
        <pc:sldMkLst>
          <pc:docMk/>
          <pc:sldMk cId="3168910980" sldId="265"/>
        </pc:sldMkLst>
        <pc:spChg chg="mod">
          <ac:chgData name="Annemarie de Kleuver" userId="1632aff4-842d-44b9-a54a-6408054e65e8" providerId="ADAL" clId="{BC4454A8-2110-4902-A82C-A2C764E50086}" dt="2026-07-02T10:43:18.438" v="3"/>
          <ac:spMkLst>
            <pc:docMk/>
            <pc:sldMk cId="3168910980" sldId="265"/>
            <ac:spMk id="10" creationId="{60793720-C82A-CF31-40F0-266FF68FFD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9A8DF-B763-48F4-8434-28F4BABAE588}" type="datetimeFigureOut">
              <a:rPr lang="nl-NL" smtClean="0"/>
              <a:t>2-7-2026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6395F-5729-43CD-AD4D-11939BF1F995}" type="slidenum">
              <a:rPr lang="nl-NL" smtClean="0"/>
              <a:t>‹nr.›</a:t>
            </a:fld>
            <a:endParaRPr lang="nl-NL"/>
          </a:p>
        </p:txBody>
      </p:sp>
    </p:spTree>
    <p:extLst>
      <p:ext uri="{BB962C8B-B14F-4D97-AF65-F5344CB8AC3E}">
        <p14:creationId xmlns:p14="http://schemas.microsoft.com/office/powerpoint/2010/main" val="4124711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56395F-5729-43CD-AD4D-11939BF1F995}" type="slidenum">
              <a:rPr lang="nl-NL" smtClean="0"/>
              <a:t>1</a:t>
            </a:fld>
            <a:endParaRPr lang="nl-NL"/>
          </a:p>
        </p:txBody>
      </p:sp>
    </p:spTree>
    <p:extLst>
      <p:ext uri="{BB962C8B-B14F-4D97-AF65-F5344CB8AC3E}">
        <p14:creationId xmlns:p14="http://schemas.microsoft.com/office/powerpoint/2010/main" val="301441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56395F-5729-43CD-AD4D-11939BF1F995}" type="slidenum">
              <a:rPr lang="nl-NL" smtClean="0"/>
              <a:t>2</a:t>
            </a:fld>
            <a:endParaRPr lang="nl-NL"/>
          </a:p>
        </p:txBody>
      </p:sp>
    </p:spTree>
    <p:extLst>
      <p:ext uri="{BB962C8B-B14F-4D97-AF65-F5344CB8AC3E}">
        <p14:creationId xmlns:p14="http://schemas.microsoft.com/office/powerpoint/2010/main" val="278428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nl-NL"/>
              <a:t>Klik om stijl te bewerken</a:t>
            </a:r>
            <a:endParaRPr lang="en-US"/>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0551FCD-20A4-4CDF-AD54-BC6051E293C5}" type="datetime1">
              <a:rPr lang="nl-NL" smtClean="0"/>
              <a:t>2-7-2026</a:t>
            </a:fld>
            <a:endParaRPr lang="nl-NL"/>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nl-NL"/>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FDAC976-E51A-490A-B204-17104CD260BF}" type="slidenum">
              <a:rPr lang="nl-NL" smtClean="0"/>
              <a:t>‹nr.›</a:t>
            </a:fld>
            <a:endParaRPr lang="nl-NL"/>
          </a:p>
        </p:txBody>
      </p:sp>
    </p:spTree>
    <p:extLst>
      <p:ext uri="{BB962C8B-B14F-4D97-AF65-F5344CB8AC3E}">
        <p14:creationId xmlns:p14="http://schemas.microsoft.com/office/powerpoint/2010/main" val="640918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E2BDE9EF-52C5-4174-A920-F33D6E5E8BB7}" type="datetime1">
              <a:rPr lang="nl-NL" smtClean="0"/>
              <a:t>2-7-2026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DAC976-E51A-490A-B204-17104CD260BF}" type="slidenum">
              <a:rPr lang="nl-NL" smtClean="0"/>
              <a:t>‹nr.›</a:t>
            </a:fld>
            <a:endParaRPr lang="nl-NL"/>
          </a:p>
        </p:txBody>
      </p:sp>
    </p:spTree>
    <p:extLst>
      <p:ext uri="{BB962C8B-B14F-4D97-AF65-F5344CB8AC3E}">
        <p14:creationId xmlns:p14="http://schemas.microsoft.com/office/powerpoint/2010/main" val="398779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41CD7D7-A752-4AA7-AED3-6405E5A5CADD}" type="datetime1">
              <a:rPr lang="nl-NL" smtClean="0"/>
              <a:t>2-7-2026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DAC976-E51A-490A-B204-17104CD260BF}" type="slidenum">
              <a:rPr lang="nl-NL" smtClean="0"/>
              <a:t>‹nr.›</a:t>
            </a:fld>
            <a:endParaRPr lang="nl-NL"/>
          </a:p>
        </p:txBody>
      </p:sp>
    </p:spTree>
    <p:extLst>
      <p:ext uri="{BB962C8B-B14F-4D97-AF65-F5344CB8AC3E}">
        <p14:creationId xmlns:p14="http://schemas.microsoft.com/office/powerpoint/2010/main" val="78548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B088729-52AF-4308-B73F-59E681A56F03}" type="datetime1">
              <a:rPr lang="nl-NL" smtClean="0"/>
              <a:t>2-7-2026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8763926" y="5876412"/>
            <a:ext cx="2742274" cy="1397039"/>
          </a:xfrm>
        </p:spPr>
        <p:txBody>
          <a:bodyPr/>
          <a:lstStyle/>
          <a:p>
            <a:fld id="{CFDAC976-E51A-490A-B204-17104CD260BF}" type="slidenum">
              <a:rPr lang="nl-NL" smtClean="0"/>
              <a:t>‹nr.›</a:t>
            </a:fld>
            <a:endParaRPr lang="nl-NL" dirty="0"/>
          </a:p>
        </p:txBody>
      </p:sp>
    </p:spTree>
    <p:extLst>
      <p:ext uri="{BB962C8B-B14F-4D97-AF65-F5344CB8AC3E}">
        <p14:creationId xmlns:p14="http://schemas.microsoft.com/office/powerpoint/2010/main" val="159643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nl-NL"/>
              <a:t>Klik om stijl te bewerken</a:t>
            </a:r>
            <a:endParaRPr lang="en-US"/>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0553059-D2F2-47E6-BEEB-1B9EE5A5DBEE}" type="datetime1">
              <a:rPr lang="nl-NL" smtClean="0"/>
              <a:t>2-7-2026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DAC976-E51A-490A-B204-17104CD260BF}" type="slidenum">
              <a:rPr lang="nl-NL" smtClean="0"/>
              <a:t>‹nr.›</a:t>
            </a:fld>
            <a:endParaRPr lang="nl-NL"/>
          </a:p>
        </p:txBody>
      </p:sp>
    </p:spTree>
    <p:extLst>
      <p:ext uri="{BB962C8B-B14F-4D97-AF65-F5344CB8AC3E}">
        <p14:creationId xmlns:p14="http://schemas.microsoft.com/office/powerpoint/2010/main" val="396471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BF3E2BB-D8C8-4AF8-81E6-C2E60958B8A4}" type="datetime1">
              <a:rPr lang="nl-NL" smtClean="0"/>
              <a:t>2-7-2026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FDAC976-E51A-490A-B204-17104CD260BF}" type="slidenum">
              <a:rPr lang="nl-NL" smtClean="0"/>
              <a:t>‹nr.›</a:t>
            </a:fld>
            <a:endParaRPr lang="nl-NL"/>
          </a:p>
        </p:txBody>
      </p:sp>
    </p:spTree>
    <p:extLst>
      <p:ext uri="{BB962C8B-B14F-4D97-AF65-F5344CB8AC3E}">
        <p14:creationId xmlns:p14="http://schemas.microsoft.com/office/powerpoint/2010/main" val="416354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8B88A5B6-49A4-4DCA-99CA-38EA4AAB3237}" type="datetime1">
              <a:rPr lang="nl-NL" smtClean="0"/>
              <a:t>2-7-2026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FDAC976-E51A-490A-B204-17104CD260BF}" type="slidenum">
              <a:rPr lang="nl-NL" smtClean="0"/>
              <a:t>‹nr.›</a:t>
            </a:fld>
            <a:endParaRPr lang="nl-NL"/>
          </a:p>
        </p:txBody>
      </p:sp>
    </p:spTree>
    <p:extLst>
      <p:ext uri="{BB962C8B-B14F-4D97-AF65-F5344CB8AC3E}">
        <p14:creationId xmlns:p14="http://schemas.microsoft.com/office/powerpoint/2010/main" val="944358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125D50DC-0097-4D8A-9E4F-7EA6F662F5FA}" type="datetime1">
              <a:rPr lang="nl-NL" smtClean="0"/>
              <a:t>2-7-2026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FDAC976-E51A-490A-B204-17104CD260BF}" type="slidenum">
              <a:rPr lang="nl-NL" smtClean="0"/>
              <a:t>‹nr.›</a:t>
            </a:fld>
            <a:endParaRPr lang="nl-NL"/>
          </a:p>
        </p:txBody>
      </p:sp>
    </p:spTree>
    <p:extLst>
      <p:ext uri="{BB962C8B-B14F-4D97-AF65-F5344CB8AC3E}">
        <p14:creationId xmlns:p14="http://schemas.microsoft.com/office/powerpoint/2010/main" val="298356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E6D56-C13F-470B-848D-55FECA0C869A}" type="datetime1">
              <a:rPr lang="nl-NL" smtClean="0"/>
              <a:t>2-7-2026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FDAC976-E51A-490A-B204-17104CD260BF}" type="slidenum">
              <a:rPr lang="nl-NL" smtClean="0"/>
              <a:t>‹nr.›</a:t>
            </a:fld>
            <a:endParaRPr lang="nl-NL"/>
          </a:p>
        </p:txBody>
      </p:sp>
    </p:spTree>
    <p:extLst>
      <p:ext uri="{BB962C8B-B14F-4D97-AF65-F5344CB8AC3E}">
        <p14:creationId xmlns:p14="http://schemas.microsoft.com/office/powerpoint/2010/main" val="144877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nl-NL"/>
              <a:t>Klik om stijl te bewerken</a:t>
            </a:r>
            <a:endParaRPr lang="en-US"/>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nl-NL"/>
              <a:t>Klikken om de tekststijl van het model te bewerken</a:t>
            </a:r>
          </a:p>
        </p:txBody>
      </p:sp>
      <p:sp>
        <p:nvSpPr>
          <p:cNvPr id="5" name="Date Placeholder 4"/>
          <p:cNvSpPr>
            <a:spLocks noGrp="1"/>
          </p:cNvSpPr>
          <p:nvPr>
            <p:ph type="dt" sz="half" idx="10"/>
          </p:nvPr>
        </p:nvSpPr>
        <p:spPr/>
        <p:txBody>
          <a:bodyPr/>
          <a:lstStyle/>
          <a:p>
            <a:fld id="{2D2BE7F4-6913-40C4-9013-D0A987F61F29}" type="datetime1">
              <a:rPr lang="nl-NL" smtClean="0"/>
              <a:t>2-7-2026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FDAC976-E51A-490A-B204-17104CD260BF}" type="slidenum">
              <a:rPr lang="nl-NL" smtClean="0"/>
              <a:t>‹nr.›</a:t>
            </a:fld>
            <a:endParaRPr lang="nl-NL"/>
          </a:p>
        </p:txBody>
      </p:sp>
    </p:spTree>
    <p:extLst>
      <p:ext uri="{BB962C8B-B14F-4D97-AF65-F5344CB8AC3E}">
        <p14:creationId xmlns:p14="http://schemas.microsoft.com/office/powerpoint/2010/main" val="345101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nl-NL"/>
              <a:t>Klik om stijl te bewerken</a:t>
            </a:r>
            <a:endParaRPr lang="en-US"/>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F190C65-51BA-4B00-8466-393F38016B42}" type="datetime1">
              <a:rPr lang="nl-NL" smtClean="0"/>
              <a:t>2-7-2026</a:t>
            </a:fld>
            <a:endParaRPr lang="nl-NL"/>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nl-NL"/>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FDAC976-E51A-490A-B204-17104CD260BF}" type="slidenum">
              <a:rPr lang="nl-NL" smtClean="0"/>
              <a:t>‹nr.›</a:t>
            </a:fld>
            <a:endParaRPr lang="nl-NL"/>
          </a:p>
        </p:txBody>
      </p:sp>
    </p:spTree>
    <p:extLst>
      <p:ext uri="{BB962C8B-B14F-4D97-AF65-F5344CB8AC3E}">
        <p14:creationId xmlns:p14="http://schemas.microsoft.com/office/powerpoint/2010/main" val="2593700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6F2340A-AACA-43C1-9254-4A08CAEB12C0}" type="datetime1">
              <a:rPr lang="nl-NL" smtClean="0"/>
              <a:t>2-7-2026</a:t>
            </a:fld>
            <a:endParaRPr lang="nl-NL"/>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nl-NL"/>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FDAC976-E51A-490A-B204-17104CD260BF}" type="slidenum">
              <a:rPr lang="nl-NL" smtClean="0"/>
              <a:t>‹nr.›</a:t>
            </a:fld>
            <a:endParaRPr lang="nl-NL"/>
          </a:p>
        </p:txBody>
      </p:sp>
    </p:spTree>
    <p:extLst>
      <p:ext uri="{BB962C8B-B14F-4D97-AF65-F5344CB8AC3E}">
        <p14:creationId xmlns:p14="http://schemas.microsoft.com/office/powerpoint/2010/main" val="11922530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s://www.gzb.nl/zomercollecte" TargetMode="External"/><Relationship Id="rId2" Type="http://schemas.openxmlformats.org/officeDocument/2006/relationships/hyperlink" Target="https://www.gzb.nl/projecten/thailand-in-elk-thais-dorp-een-kerk" TargetMode="Externa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162E830-E850-4549-B279-99261CDC733E}"/>
              </a:ext>
            </a:extLst>
          </p:cNvPr>
          <p:cNvSpPr>
            <a:spLocks noGrp="1"/>
          </p:cNvSpPr>
          <p:nvPr>
            <p:ph type="ctrTitle"/>
          </p:nvPr>
        </p:nvSpPr>
        <p:spPr>
          <a:xfrm flipV="1">
            <a:off x="-370936" y="6858000"/>
            <a:ext cx="10427034" cy="45719"/>
          </a:xfrm>
        </p:spPr>
        <p:txBody>
          <a:bodyPr/>
          <a:lstStyle/>
          <a:p>
            <a:endParaRPr lang="nl-NL" sz="6000" b="1" dirty="0">
              <a:solidFill>
                <a:schemeClr val="bg1"/>
              </a:solidFill>
              <a:latin typeface="Arial" panose="020B0604020202020204" pitchFamily="34" charset="0"/>
              <a:cs typeface="Arial" panose="020B0604020202020204" pitchFamily="34" charset="0"/>
            </a:endParaRPr>
          </a:p>
        </p:txBody>
      </p:sp>
      <p:sp>
        <p:nvSpPr>
          <p:cNvPr id="4" name="Ondertitel 2">
            <a:extLst>
              <a:ext uri="{FF2B5EF4-FFF2-40B4-BE49-F238E27FC236}">
                <a16:creationId xmlns:a16="http://schemas.microsoft.com/office/drawing/2014/main" id="{FA6A6CFC-B0E4-47AA-AF03-09DF74CF4D42}"/>
              </a:ext>
            </a:extLst>
          </p:cNvPr>
          <p:cNvSpPr>
            <a:spLocks noGrp="1"/>
          </p:cNvSpPr>
          <p:nvPr>
            <p:ph type="subTitle" idx="1"/>
          </p:nvPr>
        </p:nvSpPr>
        <p:spPr>
          <a:xfrm>
            <a:off x="5405171" y="1354968"/>
            <a:ext cx="4455268" cy="707885"/>
          </a:xfrm>
        </p:spPr>
        <p:txBody>
          <a:bodyPr>
            <a:normAutofit/>
          </a:bodyPr>
          <a:lstStyle/>
          <a:p>
            <a:r>
              <a:rPr lang="nl-NL" sz="2400" dirty="0">
                <a:solidFill>
                  <a:srgbClr val="000000"/>
                </a:solidFill>
                <a:latin typeface="Arial" panose="020B0604020202020204" pitchFamily="34" charset="0"/>
                <a:cs typeface="Arial" panose="020B0604020202020204" pitchFamily="34" charset="0"/>
              </a:rPr>
              <a:t>  </a:t>
            </a:r>
            <a:r>
              <a:rPr lang="nl-NL" sz="2400" dirty="0">
                <a:solidFill>
                  <a:schemeClr val="accent6"/>
                </a:solidFill>
                <a:latin typeface="Arial" panose="020B0604020202020204" pitchFamily="34" charset="0"/>
                <a:cs typeface="Arial" panose="020B0604020202020204" pitchFamily="34" charset="0"/>
              </a:rPr>
              <a:t>Geef aan de zomercollecte:</a:t>
            </a:r>
          </a:p>
          <a:p>
            <a:endParaRPr lang="nl-NL" sz="2400" dirty="0">
              <a:solidFill>
                <a:schemeClr val="accent6"/>
              </a:solidFill>
              <a:latin typeface="Arial" panose="020B0604020202020204" pitchFamily="34" charset="0"/>
              <a:cs typeface="Arial" panose="020B0604020202020204" pitchFamily="34" charset="0"/>
            </a:endParaRPr>
          </a:p>
          <a:p>
            <a:endParaRPr lang="nl-NL" sz="2400" dirty="0">
              <a:solidFill>
                <a:srgbClr val="000000"/>
              </a:solidFill>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60793720-C82A-CF31-40F0-266FF68FFD73}"/>
              </a:ext>
            </a:extLst>
          </p:cNvPr>
          <p:cNvSpPr txBox="1"/>
          <p:nvPr/>
        </p:nvSpPr>
        <p:spPr>
          <a:xfrm>
            <a:off x="371361" y="255259"/>
            <a:ext cx="9567769" cy="1323439"/>
          </a:xfrm>
          <a:prstGeom prst="rect">
            <a:avLst/>
          </a:prstGeom>
          <a:noFill/>
        </p:spPr>
        <p:txBody>
          <a:bodyPr wrap="square" rtlCol="0">
            <a:spAutoFit/>
          </a:bodyPr>
          <a:lstStyle/>
          <a:p>
            <a:r>
              <a:rPr lang="nl-NL" sz="4000" b="1" dirty="0">
                <a:solidFill>
                  <a:schemeClr val="accent4"/>
                </a:solidFill>
              </a:rPr>
              <a:t>Help voorgangers in Peru om te dienen met hun hart </a:t>
            </a:r>
            <a:endParaRPr lang="nl-NL" sz="4000" dirty="0">
              <a:solidFill>
                <a:schemeClr val="accent4"/>
              </a:solidFill>
            </a:endParaRPr>
          </a:p>
        </p:txBody>
      </p:sp>
      <p:pic>
        <p:nvPicPr>
          <p:cNvPr id="6" name="Afbeelding 5">
            <a:extLst>
              <a:ext uri="{FF2B5EF4-FFF2-40B4-BE49-F238E27FC236}">
                <a16:creationId xmlns:a16="http://schemas.microsoft.com/office/drawing/2014/main" id="{7A9C019B-0B1A-AE80-94CA-5340B591B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04" y="2427402"/>
            <a:ext cx="4956929" cy="3717697"/>
          </a:xfrm>
          <a:prstGeom prst="rect">
            <a:avLst/>
          </a:prstGeom>
        </p:spPr>
      </p:pic>
      <p:pic>
        <p:nvPicPr>
          <p:cNvPr id="9" name="Afbeelding 8">
            <a:extLst>
              <a:ext uri="{FF2B5EF4-FFF2-40B4-BE49-F238E27FC236}">
                <a16:creationId xmlns:a16="http://schemas.microsoft.com/office/drawing/2014/main" id="{22F3A8B7-D22F-547D-EAD7-CE3CCD8D6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522" y="2496979"/>
            <a:ext cx="3717696" cy="3717696"/>
          </a:xfrm>
          <a:prstGeom prst="rect">
            <a:avLst/>
          </a:prstGeom>
        </p:spPr>
      </p:pic>
    </p:spTree>
    <p:extLst>
      <p:ext uri="{BB962C8B-B14F-4D97-AF65-F5344CB8AC3E}">
        <p14:creationId xmlns:p14="http://schemas.microsoft.com/office/powerpoint/2010/main" val="108187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162E830-E850-4549-B279-99261CDC733E}"/>
              </a:ext>
            </a:extLst>
          </p:cNvPr>
          <p:cNvSpPr>
            <a:spLocks noGrp="1"/>
          </p:cNvSpPr>
          <p:nvPr>
            <p:ph type="ctrTitle"/>
          </p:nvPr>
        </p:nvSpPr>
        <p:spPr>
          <a:xfrm flipV="1">
            <a:off x="-370936" y="6858000"/>
            <a:ext cx="10427034" cy="45719"/>
          </a:xfrm>
        </p:spPr>
        <p:txBody>
          <a:bodyPr/>
          <a:lstStyle/>
          <a:p>
            <a:endParaRPr lang="nl-NL" sz="6000" b="1" dirty="0">
              <a:solidFill>
                <a:schemeClr val="bg1"/>
              </a:solidFill>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60793720-C82A-CF31-40F0-266FF68FFD73}"/>
              </a:ext>
            </a:extLst>
          </p:cNvPr>
          <p:cNvSpPr txBox="1"/>
          <p:nvPr/>
        </p:nvSpPr>
        <p:spPr>
          <a:xfrm>
            <a:off x="688258" y="382258"/>
            <a:ext cx="8927690" cy="3354765"/>
          </a:xfrm>
          <a:prstGeom prst="rect">
            <a:avLst/>
          </a:prstGeom>
          <a:noFill/>
        </p:spPr>
        <p:txBody>
          <a:bodyPr wrap="square" rtlCol="0">
            <a:spAutoFit/>
          </a:bodyPr>
          <a:lstStyle/>
          <a:p>
            <a:r>
              <a:rPr lang="nl-NL" sz="2400" b="1" dirty="0">
                <a:solidFill>
                  <a:schemeClr val="accent4"/>
                </a:solidFill>
              </a:rPr>
              <a:t>De kerk in Peru staat voor grote uitdagingen: armoede, verdeeldheid en gebrek aan toerusting. Voorgangers hebben steun nodig om hun roeping vol te kunnen houden.</a:t>
            </a:r>
            <a:br>
              <a:rPr lang="nl-NL" sz="2000" b="1" dirty="0">
                <a:solidFill>
                  <a:schemeClr val="accent4"/>
                </a:solidFill>
              </a:rPr>
            </a:br>
            <a:endParaRPr lang="nl-NL" sz="2000" dirty="0">
              <a:solidFill>
                <a:schemeClr val="accent4"/>
              </a:solidFill>
            </a:endParaRPr>
          </a:p>
          <a:p>
            <a:r>
              <a:rPr lang="nl-NL" sz="2000" dirty="0">
                <a:solidFill>
                  <a:schemeClr val="accent6"/>
                </a:solidFill>
              </a:rPr>
              <a:t>En dat is precies de reden dat de GZB graag meehelpt bij het onderwijsprogramma van de kerk. Op een toegankelijke manier leren predikanten en andere leidinggevenden meer over de basis van het christelijk geloof, de kerkelijke praktijk (evangelisatie, catechese, diaconaat) en pastorale vaardigheden.</a:t>
            </a:r>
          </a:p>
          <a:p>
            <a:endParaRPr lang="nl-NL" sz="2000" dirty="0">
              <a:solidFill>
                <a:schemeClr val="accent4"/>
              </a:solidFill>
              <a:effectLst/>
              <a:latin typeface="+mj-lt"/>
              <a:ea typeface="Calibri" panose="020F050202020403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3C336397-5BC3-2102-11C4-1694073C2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934" y="3517087"/>
            <a:ext cx="4067586" cy="3050690"/>
          </a:xfrm>
          <a:prstGeom prst="rect">
            <a:avLst/>
          </a:prstGeom>
        </p:spPr>
      </p:pic>
      <p:pic>
        <p:nvPicPr>
          <p:cNvPr id="7" name="Afbeelding 6">
            <a:extLst>
              <a:ext uri="{FF2B5EF4-FFF2-40B4-BE49-F238E27FC236}">
                <a16:creationId xmlns:a16="http://schemas.microsoft.com/office/drawing/2014/main" id="{747C0080-2216-C9D8-66D3-8207F279AC3D}"/>
              </a:ext>
            </a:extLst>
          </p:cNvPr>
          <p:cNvPicPr>
            <a:picLocks noChangeAspect="1"/>
          </p:cNvPicPr>
          <p:nvPr/>
        </p:nvPicPr>
        <p:blipFill>
          <a:blip r:embed="rId4">
            <a:extLst>
              <a:ext uri="{28A0092B-C50C-407E-A947-70E740481C1C}">
                <a14:useLocalDpi xmlns:a14="http://schemas.microsoft.com/office/drawing/2010/main" val="0"/>
              </a:ext>
            </a:extLst>
          </a:blip>
          <a:srcRect l="17858" t="9217" r="24557" b="17043"/>
          <a:stretch>
            <a:fillRect/>
          </a:stretch>
        </p:blipFill>
        <p:spPr>
          <a:xfrm>
            <a:off x="2980707" y="3517089"/>
            <a:ext cx="1786762" cy="3050690"/>
          </a:xfrm>
          <a:prstGeom prst="rect">
            <a:avLst/>
          </a:prstGeom>
        </p:spPr>
      </p:pic>
    </p:spTree>
    <p:extLst>
      <p:ext uri="{BB962C8B-B14F-4D97-AF65-F5344CB8AC3E}">
        <p14:creationId xmlns:p14="http://schemas.microsoft.com/office/powerpoint/2010/main" val="3168910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B6E95DC7-B72D-42D3-A21A-F116079575C1}"/>
              </a:ext>
            </a:extLst>
          </p:cNvPr>
          <p:cNvSpPr>
            <a:spLocks noGrp="1"/>
          </p:cNvSpPr>
          <p:nvPr>
            <p:ph type="body" idx="1"/>
          </p:nvPr>
        </p:nvSpPr>
        <p:spPr>
          <a:xfrm>
            <a:off x="498361" y="1736089"/>
            <a:ext cx="5496997" cy="3717695"/>
          </a:xfrm>
        </p:spPr>
        <p:txBody>
          <a:bodyPr>
            <a:normAutofit fontScale="92500" lnSpcReduction="20000"/>
          </a:bodyPr>
          <a:lstStyle/>
          <a:p>
            <a:pPr marL="541337" indent="-457200">
              <a:buFont typeface="Arial" panose="020B0604020202020204" pitchFamily="34" charset="0"/>
              <a:buChar char="•"/>
              <a:tabLst>
                <a:tab pos="358775" algn="l"/>
              </a:tabLst>
            </a:pPr>
            <a:r>
              <a:rPr lang="nl-NL" sz="2400" dirty="0">
                <a:solidFill>
                  <a:schemeClr val="accent6"/>
                </a:solidFill>
              </a:rPr>
              <a:t>Bid voor het zendingswerk in</a:t>
            </a:r>
            <a:br>
              <a:rPr lang="nl-NL" sz="2400" dirty="0">
                <a:solidFill>
                  <a:schemeClr val="accent6"/>
                </a:solidFill>
              </a:rPr>
            </a:br>
            <a:br>
              <a:rPr lang="nl-NL" sz="2400" dirty="0">
                <a:solidFill>
                  <a:schemeClr val="accent6"/>
                </a:solidFill>
              </a:rPr>
            </a:br>
            <a:r>
              <a:rPr lang="nl-NL" sz="2400" dirty="0">
                <a:solidFill>
                  <a:schemeClr val="accent6"/>
                </a:solidFill>
              </a:rPr>
              <a:t>Peru</a:t>
            </a:r>
          </a:p>
          <a:p>
            <a:pPr marL="541337" indent="-457200">
              <a:buFont typeface="Arial" panose="020B0604020202020204" pitchFamily="34" charset="0"/>
              <a:buChar char="•"/>
              <a:tabLst>
                <a:tab pos="358775" algn="l"/>
              </a:tabLst>
            </a:pPr>
            <a:r>
              <a:rPr lang="nl-NL" sz="2400" dirty="0">
                <a:solidFill>
                  <a:schemeClr val="accent6"/>
                </a:solidFill>
              </a:rPr>
              <a:t>Geef via de gemeentelijke</a:t>
            </a:r>
            <a:br>
              <a:rPr lang="nl-NL" sz="2400" dirty="0">
                <a:solidFill>
                  <a:schemeClr val="accent6"/>
                </a:solidFill>
              </a:rPr>
            </a:br>
            <a:br>
              <a:rPr lang="nl-NL" sz="2400" dirty="0">
                <a:solidFill>
                  <a:schemeClr val="accent6"/>
                </a:solidFill>
              </a:rPr>
            </a:br>
            <a:r>
              <a:rPr lang="nl-NL" sz="2400" dirty="0">
                <a:solidFill>
                  <a:schemeClr val="accent6"/>
                </a:solidFill>
              </a:rPr>
              <a:t>collectemethode</a:t>
            </a:r>
          </a:p>
          <a:p>
            <a:pPr marL="541337" indent="-457200">
              <a:buFont typeface="Arial" panose="020B0604020202020204" pitchFamily="34" charset="0"/>
              <a:buChar char="•"/>
              <a:tabLst>
                <a:tab pos="358775" algn="l"/>
              </a:tabLst>
            </a:pPr>
            <a:r>
              <a:rPr lang="nl-NL" sz="2400" dirty="0">
                <a:solidFill>
                  <a:schemeClr val="accent6"/>
                </a:solidFill>
              </a:rPr>
              <a:t>Doneer via Tikkie,</a:t>
            </a:r>
            <a:br>
              <a:rPr lang="nl-NL" sz="2400" dirty="0">
                <a:solidFill>
                  <a:schemeClr val="accent6"/>
                </a:solidFill>
              </a:rPr>
            </a:br>
            <a:r>
              <a:rPr lang="nl-NL" sz="2400" dirty="0">
                <a:solidFill>
                  <a:schemeClr val="accent6"/>
                </a:solidFill>
              </a:rPr>
              <a:t> </a:t>
            </a:r>
            <a:br>
              <a:rPr lang="nl-NL" sz="2400" dirty="0">
                <a:solidFill>
                  <a:schemeClr val="accent6"/>
                </a:solidFill>
                <a:hlinkClick r:id="rId2">
                  <a:extLst>
                    <a:ext uri="{A12FA001-AC4F-418D-AE19-62706E023703}">
                      <ahyp:hlinkClr xmlns:ahyp="http://schemas.microsoft.com/office/drawing/2018/hyperlinkcolor" val="tx"/>
                    </a:ext>
                  </a:extLst>
                </a:hlinkClick>
              </a:rPr>
            </a:br>
            <a:r>
              <a:rPr lang="nl-NL" sz="2400" dirty="0">
                <a:solidFill>
                  <a:srgbClr val="8F8F8F"/>
                </a:solidFill>
                <a:hlinkClick r:id="rId3"/>
              </a:rPr>
              <a:t>https://www.gzb.nl/zomercollecte</a:t>
            </a:r>
            <a:br>
              <a:rPr lang="nl-NL" sz="2400" dirty="0">
                <a:solidFill>
                  <a:schemeClr val="accent6"/>
                </a:solidFill>
              </a:rPr>
            </a:br>
            <a:br>
              <a:rPr lang="nl-NL" sz="2400" dirty="0">
                <a:solidFill>
                  <a:schemeClr val="accent6"/>
                </a:solidFill>
              </a:rPr>
            </a:br>
            <a:r>
              <a:rPr lang="nl-NL" sz="2400" dirty="0">
                <a:solidFill>
                  <a:schemeClr val="accent6"/>
                </a:solidFill>
              </a:rPr>
              <a:t>of vul de collectefolder in</a:t>
            </a:r>
          </a:p>
          <a:p>
            <a:endParaRPr lang="nl-NL" sz="2400" dirty="0">
              <a:solidFill>
                <a:schemeClr val="accent6"/>
              </a:solidFill>
            </a:endParaRPr>
          </a:p>
          <a:p>
            <a:r>
              <a:rPr lang="nl-NL" sz="2400" b="1" dirty="0">
                <a:solidFill>
                  <a:schemeClr val="accent6"/>
                </a:solidFill>
              </a:rPr>
              <a:t>Hartelijk dank voor uw steun! </a:t>
            </a:r>
          </a:p>
        </p:txBody>
      </p:sp>
      <p:sp>
        <p:nvSpPr>
          <p:cNvPr id="4" name="Tekstvak 3">
            <a:extLst>
              <a:ext uri="{FF2B5EF4-FFF2-40B4-BE49-F238E27FC236}">
                <a16:creationId xmlns:a16="http://schemas.microsoft.com/office/drawing/2014/main" id="{B04139F5-B6EC-A625-CF66-D32D3AD8DB4F}"/>
              </a:ext>
            </a:extLst>
          </p:cNvPr>
          <p:cNvSpPr txBox="1"/>
          <p:nvPr/>
        </p:nvSpPr>
        <p:spPr>
          <a:xfrm>
            <a:off x="498361" y="509259"/>
            <a:ext cx="10427034" cy="923330"/>
          </a:xfrm>
          <a:prstGeom prst="rect">
            <a:avLst/>
          </a:prstGeom>
          <a:noFill/>
        </p:spPr>
        <p:txBody>
          <a:bodyPr wrap="square" rtlCol="0">
            <a:spAutoFit/>
          </a:bodyPr>
          <a:lstStyle/>
          <a:p>
            <a:r>
              <a:rPr lang="nl-NL" sz="5400" b="1" dirty="0">
                <a:solidFill>
                  <a:srgbClr val="52C5B4"/>
                </a:solidFill>
              </a:rPr>
              <a:t>Wat kunt ú doen?</a:t>
            </a:r>
          </a:p>
        </p:txBody>
      </p:sp>
      <p:pic>
        <p:nvPicPr>
          <p:cNvPr id="6" name="Afbeelding 5">
            <a:extLst>
              <a:ext uri="{FF2B5EF4-FFF2-40B4-BE49-F238E27FC236}">
                <a16:creationId xmlns:a16="http://schemas.microsoft.com/office/drawing/2014/main" id="{E13845E9-070A-958A-217C-4ECB3E06A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0022" y="1880753"/>
            <a:ext cx="3573031" cy="3573031"/>
          </a:xfrm>
          <a:prstGeom prst="rect">
            <a:avLst/>
          </a:prstGeom>
        </p:spPr>
      </p:pic>
    </p:spTree>
    <p:extLst>
      <p:ext uri="{BB962C8B-B14F-4D97-AF65-F5344CB8AC3E}">
        <p14:creationId xmlns:p14="http://schemas.microsoft.com/office/powerpoint/2010/main" val="1196756717"/>
      </p:ext>
    </p:extLst>
  </p:cSld>
  <p:clrMapOvr>
    <a:masterClrMapping/>
  </p:clrMapOvr>
</p:sld>
</file>

<file path=ppt/theme/theme1.xml><?xml version="1.0" encoding="utf-8"?>
<a:theme xmlns:a="http://schemas.openxmlformats.org/drawingml/2006/main" name="Metropolitan">
  <a:themeElements>
    <a:clrScheme name="titel">
      <a:dk1>
        <a:srgbClr val="FFFFFF"/>
      </a:dk1>
      <a:lt1>
        <a:sysClr val="window" lastClr="FFFFFF"/>
      </a:lt1>
      <a:dk2>
        <a:srgbClr val="FFFFFF"/>
      </a:dk2>
      <a:lt2>
        <a:srgbClr val="FFFFFF"/>
      </a:lt2>
      <a:accent1>
        <a:srgbClr val="FFFFFF"/>
      </a:accent1>
      <a:accent2>
        <a:srgbClr val="009774"/>
      </a:accent2>
      <a:accent3>
        <a:srgbClr val="E87970"/>
      </a:accent3>
      <a:accent4>
        <a:srgbClr val="52C5B4"/>
      </a:accent4>
      <a:accent5>
        <a:srgbClr val="FFDB2C"/>
      </a:accent5>
      <a:accent6>
        <a:srgbClr val="004F65"/>
      </a:accent6>
      <a:hlink>
        <a:srgbClr val="8F8F8F"/>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575</TotalTime>
  <Words>147</Words>
  <Application>Microsoft Office PowerPoint</Application>
  <PresentationFormat>Breedbeeld</PresentationFormat>
  <Paragraphs>12</Paragraphs>
  <Slides>3</Slides>
  <Notes>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vt:i4>
      </vt:variant>
    </vt:vector>
  </HeadingPairs>
  <TitlesOfParts>
    <vt:vector size="6" baseType="lpstr">
      <vt:lpstr>Arial</vt:lpstr>
      <vt:lpstr>Calibri</vt:lpstr>
      <vt:lpstr>Metropolitan</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Margreet Broeders-van Spronsen</dc:creator>
  <cp:lastModifiedBy>Annemarie de Kleuver</cp:lastModifiedBy>
  <cp:revision>13</cp:revision>
  <dcterms:created xsi:type="dcterms:W3CDTF">2022-01-18T09:48:15Z</dcterms:created>
  <dcterms:modified xsi:type="dcterms:W3CDTF">2026-07-02T10:48:33Z</dcterms:modified>
</cp:coreProperties>
</file>