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2C5B4"/>
    <a:srgbClr val="942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A8364-149E-4FD0-91BF-425B7DCC4B84}" v="2" dt="2026-07-02T10:51:14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arie de Kleuver" userId="1632aff4-842d-44b9-a54a-6408054e65e8" providerId="ADAL" clId="{BC4454A8-2110-4902-A82C-A2C764E50086}"/>
    <pc:docChg chg="modSld">
      <pc:chgData name="Annemarie de Kleuver" userId="1632aff4-842d-44b9-a54a-6408054e65e8" providerId="ADAL" clId="{BC4454A8-2110-4902-A82C-A2C764E50086}" dt="2026-07-02T10:51:14.968" v="1"/>
      <pc:docMkLst>
        <pc:docMk/>
      </pc:docMkLst>
      <pc:sldChg chg="modSp">
        <pc:chgData name="Annemarie de Kleuver" userId="1632aff4-842d-44b9-a54a-6408054e65e8" providerId="ADAL" clId="{BC4454A8-2110-4902-A82C-A2C764E50086}" dt="2026-07-02T10:51:14.968" v="1"/>
        <pc:sldMkLst>
          <pc:docMk/>
          <pc:sldMk cId="1081875529" sldId="258"/>
        </pc:sldMkLst>
        <pc:spChg chg="mod">
          <ac:chgData name="Annemarie de Kleuver" userId="1632aff4-842d-44b9-a54a-6408054e65e8" providerId="ADAL" clId="{BC4454A8-2110-4902-A82C-A2C764E50086}" dt="2026-07-02T10:51:14.968" v="1"/>
          <ac:spMkLst>
            <pc:docMk/>
            <pc:sldMk cId="1081875529" sldId="258"/>
            <ac:spMk id="10" creationId="{60793720-C82A-CF31-40F0-266FF68FFD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A8DF-B763-48F4-8434-28F4BABAE588}" type="datetimeFigureOut">
              <a:rPr lang="nl-NL" smtClean="0"/>
              <a:t>2-7-2026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395F-5729-43CD-AD4D-11939BF1F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71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395F-5729-43CD-AD4D-11939BF1F99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41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551FCD-20A4-4CDF-AD54-BC6051E293C5}" type="datetime1">
              <a:rPr lang="nl-NL" smtClean="0"/>
              <a:t>2-7-2026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9EF-52C5-4174-A920-F33D6E5E8BB7}" type="datetime1">
              <a:rPr lang="nl-NL" smtClean="0"/>
              <a:t>2-7-2026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D7D7-A752-4AA7-AED3-6405E5A5CADD}" type="datetime1">
              <a:rPr lang="nl-NL" smtClean="0"/>
              <a:t>2-7-2026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4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8729-52AF-4308-B73F-59E681A56F03}" type="datetime1">
              <a:rPr lang="nl-NL" smtClean="0"/>
              <a:t>2-7-2026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742274" cy="1397039"/>
          </a:xfrm>
        </p:spPr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64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3059-D2F2-47E6-BEEB-1B9EE5A5DBEE}" type="datetime1">
              <a:rPr lang="nl-NL" smtClean="0"/>
              <a:t>2-7-2026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BB-D8C8-4AF8-81E6-C2E60958B8A4}" type="datetime1">
              <a:rPr lang="nl-NL" smtClean="0"/>
              <a:t>2-7-2026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A5B6-49A4-4DCA-99CA-38EA4AAB3237}" type="datetime1">
              <a:rPr lang="nl-NL" smtClean="0"/>
              <a:t>2-7-2026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0DC-0097-4D8A-9E4F-7EA6F662F5FA}" type="datetime1">
              <a:rPr lang="nl-NL" smtClean="0"/>
              <a:t>2-7-2026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6D56-C13F-470B-848D-55FECA0C869A}" type="datetime1">
              <a:rPr lang="nl-NL" smtClean="0"/>
              <a:t>2-7-2026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E7F4-6913-40C4-9013-D0A987F61F29}" type="datetime1">
              <a:rPr lang="nl-NL" smtClean="0"/>
              <a:t>2-7-2026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0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F190C65-51BA-4B00-8466-393F38016B42}" type="datetime1">
              <a:rPr lang="nl-NL" smtClean="0"/>
              <a:t>2-7-2026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F2340A-AACA-43C1-9254-4A08CAEB12C0}" type="datetime1">
              <a:rPr lang="nl-NL" smtClean="0"/>
              <a:t>2-7-2026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162E830-E850-4549-B279-99261CD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-370936" y="6858000"/>
            <a:ext cx="10427034" cy="45719"/>
          </a:xfrm>
        </p:spPr>
        <p:txBody>
          <a:bodyPr/>
          <a:lstStyle/>
          <a:p>
            <a:endParaRPr lang="nl-NL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0793720-C82A-CF31-40F0-266FF68FFD73}"/>
              </a:ext>
            </a:extLst>
          </p:cNvPr>
          <p:cNvSpPr txBox="1"/>
          <p:nvPr/>
        </p:nvSpPr>
        <p:spPr>
          <a:xfrm>
            <a:off x="291421" y="449189"/>
            <a:ext cx="97646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accent4"/>
                </a:solidFill>
              </a:rPr>
              <a:t>Help voorgangers in Peru om te dienen </a:t>
            </a:r>
            <a:br>
              <a:rPr lang="nl-NL" sz="3600" b="1" dirty="0">
                <a:solidFill>
                  <a:schemeClr val="accent4"/>
                </a:solidFill>
              </a:rPr>
            </a:br>
            <a:r>
              <a:rPr lang="nl-NL" sz="3600" b="1" dirty="0">
                <a:solidFill>
                  <a:schemeClr val="accent4"/>
                </a:solidFill>
              </a:rPr>
              <a:t>met hun hart </a:t>
            </a:r>
            <a:br>
              <a:rPr lang="nl-NL" sz="3600" b="1" dirty="0">
                <a:solidFill>
                  <a:schemeClr val="accent4"/>
                </a:solidFill>
              </a:rPr>
            </a:br>
            <a:br>
              <a:rPr lang="nl-NL" sz="2400" b="1" dirty="0">
                <a:solidFill>
                  <a:schemeClr val="accent4"/>
                </a:solidFill>
              </a:rPr>
            </a:br>
            <a:r>
              <a:rPr lang="nl-NL" b="1" dirty="0">
                <a:solidFill>
                  <a:schemeClr val="accent6"/>
                </a:solidFill>
              </a:rPr>
              <a:t>De kerk in Peru staat voor grote uitdagingen: armoede, verdeeldheid en gebrek aan toerusting. Voorgangers hebben steun nodig om hun roeping vol te kunnen houden. Helpt u mee? Geef aan de zomercollecte van de GZB</a:t>
            </a:r>
            <a:endParaRPr lang="nl-NL" dirty="0">
              <a:solidFill>
                <a:schemeClr val="accent6"/>
              </a:solidFill>
            </a:endParaRPr>
          </a:p>
          <a:p>
            <a:endParaRPr lang="nl-NL" sz="2000" b="1" dirty="0">
              <a:solidFill>
                <a:schemeClr val="accent4"/>
              </a:solidFill>
            </a:endParaRP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E119610-2342-3B04-918F-DF8AB1B7E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11BD65-EDA8-6001-66E4-BE4716A2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3" y="2965176"/>
            <a:ext cx="3544954" cy="354495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6601DD-0225-20C8-36F7-7594036C1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9" y="3100240"/>
            <a:ext cx="4546520" cy="34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552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tit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9774"/>
      </a:accent2>
      <a:accent3>
        <a:srgbClr val="E87970"/>
      </a:accent3>
      <a:accent4>
        <a:srgbClr val="52C5B4"/>
      </a:accent4>
      <a:accent5>
        <a:srgbClr val="FFDB2C"/>
      </a:accent5>
      <a:accent6>
        <a:srgbClr val="004F65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580</TotalTime>
  <Words>54</Words>
  <Application>Microsoft Office PowerPoint</Application>
  <PresentationFormat>Breedbeeld</PresentationFormat>
  <Paragraphs>2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Metropolitan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Margreet Broeders-van Spronsen</dc:creator>
  <cp:lastModifiedBy>Annemarie de Kleuver</cp:lastModifiedBy>
  <cp:revision>15</cp:revision>
  <dcterms:created xsi:type="dcterms:W3CDTF">2022-01-18T09:48:15Z</dcterms:created>
  <dcterms:modified xsi:type="dcterms:W3CDTF">2026-07-02T10:54:03Z</dcterms:modified>
</cp:coreProperties>
</file>