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sldIdLst>
    <p:sldId id="258"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52C5B4"/>
    <a:srgbClr val="942118"/>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0E5BE7-F37C-4ED6-AB25-A0AC0CFB1266}" v="3" dt="2026-02-05T14:56:35.3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77" autoAdjust="0"/>
    <p:restoredTop sz="94660"/>
  </p:normalViewPr>
  <p:slideViewPr>
    <p:cSldViewPr snapToGrid="0">
      <p:cViewPr varScale="1">
        <p:scale>
          <a:sx n="84" d="100"/>
          <a:sy n="84" d="100"/>
        </p:scale>
        <p:origin x="120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99A8DF-B763-48F4-8434-28F4BABAE588}" type="datetimeFigureOut">
              <a:rPr lang="nl-NL" smtClean="0"/>
              <a:t>5-2-2026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56395F-5729-43CD-AD4D-11939BF1F995}" type="slidenum">
              <a:rPr lang="nl-NL" smtClean="0"/>
              <a:t>‹nr.›</a:t>
            </a:fld>
            <a:endParaRPr lang="nl-NL"/>
          </a:p>
        </p:txBody>
      </p:sp>
    </p:spTree>
    <p:extLst>
      <p:ext uri="{BB962C8B-B14F-4D97-AF65-F5344CB8AC3E}">
        <p14:creationId xmlns:p14="http://schemas.microsoft.com/office/powerpoint/2010/main" val="41247119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D656395F-5729-43CD-AD4D-11939BF1F995}" type="slidenum">
              <a:rPr lang="nl-NL" smtClean="0"/>
              <a:t>1</a:t>
            </a:fld>
            <a:endParaRPr lang="nl-NL"/>
          </a:p>
        </p:txBody>
      </p:sp>
    </p:spTree>
    <p:extLst>
      <p:ext uri="{BB962C8B-B14F-4D97-AF65-F5344CB8AC3E}">
        <p14:creationId xmlns:p14="http://schemas.microsoft.com/office/powerpoint/2010/main" val="30144104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nl-NL"/>
          </a:p>
        </p:txBody>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nl-NL"/>
              <a:t>Klik om stijl te bewerken</a:t>
            </a:r>
            <a:endParaRPr lang="en-US"/>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l-NL"/>
              <a:t>Klikken om de ondertitelstijl van het model te bewerken</a:t>
            </a:r>
            <a:endParaRPr lang="en-US"/>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40551FCD-20A4-4CDF-AD54-BC6051E293C5}" type="datetime1">
              <a:rPr lang="nl-NL" smtClean="0"/>
              <a:t>5-2-2026</a:t>
            </a:fld>
            <a:endParaRPr lang="nl-NL"/>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nl-NL"/>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CFDAC976-E51A-490A-B204-17104CD260BF}" type="slidenum">
              <a:rPr lang="nl-NL" smtClean="0"/>
              <a:t>‹nr.›</a:t>
            </a:fld>
            <a:endParaRPr lang="nl-NL"/>
          </a:p>
        </p:txBody>
      </p:sp>
    </p:spTree>
    <p:extLst>
      <p:ext uri="{BB962C8B-B14F-4D97-AF65-F5344CB8AC3E}">
        <p14:creationId xmlns:p14="http://schemas.microsoft.com/office/powerpoint/2010/main" val="640918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fld id="{E2BDE9EF-52C5-4174-A920-F33D6E5E8BB7}" type="datetime1">
              <a:rPr lang="nl-NL" smtClean="0"/>
              <a:t>5-2-2026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FDAC976-E51A-490A-B204-17104CD260BF}" type="slidenum">
              <a:rPr lang="nl-NL" smtClean="0"/>
              <a:t>‹nr.›</a:t>
            </a:fld>
            <a:endParaRPr lang="nl-NL"/>
          </a:p>
        </p:txBody>
      </p:sp>
    </p:spTree>
    <p:extLst>
      <p:ext uri="{BB962C8B-B14F-4D97-AF65-F5344CB8AC3E}">
        <p14:creationId xmlns:p14="http://schemas.microsoft.com/office/powerpoint/2010/main" val="3987797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nl-NL"/>
              <a:t>Klik om stijl te bewerken</a:t>
            </a:r>
            <a:endParaRPr lang="en-US"/>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fld id="{541CD7D7-A752-4AA7-AED3-6405E5A5CADD}" type="datetime1">
              <a:rPr lang="nl-NL" smtClean="0"/>
              <a:t>5-2-2026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FDAC976-E51A-490A-B204-17104CD260BF}" type="slidenum">
              <a:rPr lang="nl-NL" smtClean="0"/>
              <a:t>‹nr.›</a:t>
            </a:fld>
            <a:endParaRPr lang="nl-NL"/>
          </a:p>
        </p:txBody>
      </p:sp>
    </p:spTree>
    <p:extLst>
      <p:ext uri="{BB962C8B-B14F-4D97-AF65-F5344CB8AC3E}">
        <p14:creationId xmlns:p14="http://schemas.microsoft.com/office/powerpoint/2010/main" val="785488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fld id="{4B088729-52AF-4308-B73F-59E681A56F03}" type="datetime1">
              <a:rPr lang="nl-NL" smtClean="0"/>
              <a:t>5-2-2026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a:xfrm>
            <a:off x="8763926" y="5876412"/>
            <a:ext cx="2742274" cy="1397039"/>
          </a:xfrm>
        </p:spPr>
        <p:txBody>
          <a:bodyPr/>
          <a:lstStyle/>
          <a:p>
            <a:fld id="{CFDAC976-E51A-490A-B204-17104CD260BF}" type="slidenum">
              <a:rPr lang="nl-NL" smtClean="0"/>
              <a:t>‹nr.›</a:t>
            </a:fld>
            <a:endParaRPr lang="nl-NL" dirty="0"/>
          </a:p>
        </p:txBody>
      </p:sp>
    </p:spTree>
    <p:extLst>
      <p:ext uri="{BB962C8B-B14F-4D97-AF65-F5344CB8AC3E}">
        <p14:creationId xmlns:p14="http://schemas.microsoft.com/office/powerpoint/2010/main" val="1596436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nl-NL"/>
              <a:t>Klik om stijl te bewerken</a:t>
            </a:r>
            <a:endParaRPr lang="en-US"/>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50553059-D2F2-47E6-BEEB-1B9EE5A5DBEE}" type="datetime1">
              <a:rPr lang="nl-NL" smtClean="0"/>
              <a:t>5-2-2026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FDAC976-E51A-490A-B204-17104CD260BF}" type="slidenum">
              <a:rPr lang="nl-NL" smtClean="0"/>
              <a:t>‹nr.›</a:t>
            </a:fld>
            <a:endParaRPr lang="nl-NL"/>
          </a:p>
        </p:txBody>
      </p:sp>
    </p:spTree>
    <p:extLst>
      <p:ext uri="{BB962C8B-B14F-4D97-AF65-F5344CB8AC3E}">
        <p14:creationId xmlns:p14="http://schemas.microsoft.com/office/powerpoint/2010/main" val="3964717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Date Placeholder 4"/>
          <p:cNvSpPr>
            <a:spLocks noGrp="1"/>
          </p:cNvSpPr>
          <p:nvPr>
            <p:ph type="dt" sz="half" idx="10"/>
          </p:nvPr>
        </p:nvSpPr>
        <p:spPr/>
        <p:txBody>
          <a:bodyPr/>
          <a:lstStyle/>
          <a:p>
            <a:fld id="{FBF3E2BB-D8C8-4AF8-81E6-C2E60958B8A4}" type="datetime1">
              <a:rPr lang="nl-NL" smtClean="0"/>
              <a:t>5-2-2026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CFDAC976-E51A-490A-B204-17104CD260BF}" type="slidenum">
              <a:rPr lang="nl-NL" smtClean="0"/>
              <a:t>‹nr.›</a:t>
            </a:fld>
            <a:endParaRPr lang="nl-NL"/>
          </a:p>
        </p:txBody>
      </p:sp>
    </p:spTree>
    <p:extLst>
      <p:ext uri="{BB962C8B-B14F-4D97-AF65-F5344CB8AC3E}">
        <p14:creationId xmlns:p14="http://schemas.microsoft.com/office/powerpoint/2010/main" val="4163547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nl-NL"/>
              <a:t>Klik om stijl te bewerken</a:t>
            </a:r>
            <a:endParaRPr lang="en-US"/>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7" name="Date Placeholder 6"/>
          <p:cNvSpPr>
            <a:spLocks noGrp="1"/>
          </p:cNvSpPr>
          <p:nvPr>
            <p:ph type="dt" sz="half" idx="10"/>
          </p:nvPr>
        </p:nvSpPr>
        <p:spPr/>
        <p:txBody>
          <a:bodyPr/>
          <a:lstStyle/>
          <a:p>
            <a:fld id="{8B88A5B6-49A4-4DCA-99CA-38EA4AAB3237}" type="datetime1">
              <a:rPr lang="nl-NL" smtClean="0"/>
              <a:t>5-2-2026</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CFDAC976-E51A-490A-B204-17104CD260BF}" type="slidenum">
              <a:rPr lang="nl-NL" smtClean="0"/>
              <a:t>‹nr.›</a:t>
            </a:fld>
            <a:endParaRPr lang="nl-NL"/>
          </a:p>
        </p:txBody>
      </p:sp>
    </p:spTree>
    <p:extLst>
      <p:ext uri="{BB962C8B-B14F-4D97-AF65-F5344CB8AC3E}">
        <p14:creationId xmlns:p14="http://schemas.microsoft.com/office/powerpoint/2010/main" val="944358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Alleen tite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nl-NL"/>
              <a:t>Klik om stijl te bewerken</a:t>
            </a:r>
            <a:endParaRPr lang="en-US"/>
          </a:p>
        </p:txBody>
      </p:sp>
      <p:sp>
        <p:nvSpPr>
          <p:cNvPr id="3" name="Date Placeholder 2"/>
          <p:cNvSpPr>
            <a:spLocks noGrp="1"/>
          </p:cNvSpPr>
          <p:nvPr>
            <p:ph type="dt" sz="half" idx="10"/>
          </p:nvPr>
        </p:nvSpPr>
        <p:spPr/>
        <p:txBody>
          <a:bodyPr/>
          <a:lstStyle/>
          <a:p>
            <a:fld id="{125D50DC-0097-4D8A-9E4F-7EA6F662F5FA}" type="datetime1">
              <a:rPr lang="nl-NL" smtClean="0"/>
              <a:t>5-2-2026</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CFDAC976-E51A-490A-B204-17104CD260BF}" type="slidenum">
              <a:rPr lang="nl-NL" smtClean="0"/>
              <a:t>‹nr.›</a:t>
            </a:fld>
            <a:endParaRPr lang="nl-NL"/>
          </a:p>
        </p:txBody>
      </p:sp>
    </p:spTree>
    <p:extLst>
      <p:ext uri="{BB962C8B-B14F-4D97-AF65-F5344CB8AC3E}">
        <p14:creationId xmlns:p14="http://schemas.microsoft.com/office/powerpoint/2010/main" val="2983568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DE6D56-C13F-470B-848D-55FECA0C869A}" type="datetime1">
              <a:rPr lang="nl-NL" smtClean="0"/>
              <a:t>5-2-2026</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CFDAC976-E51A-490A-B204-17104CD260BF}" type="slidenum">
              <a:rPr lang="nl-NL" smtClean="0"/>
              <a:t>‹nr.›</a:t>
            </a:fld>
            <a:endParaRPr lang="nl-NL"/>
          </a:p>
        </p:txBody>
      </p:sp>
    </p:spTree>
    <p:extLst>
      <p:ext uri="{BB962C8B-B14F-4D97-AF65-F5344CB8AC3E}">
        <p14:creationId xmlns:p14="http://schemas.microsoft.com/office/powerpoint/2010/main" val="1448777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nl-NL"/>
              <a:t>Klik om stijl te bewerken</a:t>
            </a:r>
            <a:endParaRPr lang="en-US"/>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nl-NL"/>
              <a:t>Klikken om de tekststijl van het model te bewerken</a:t>
            </a:r>
          </a:p>
        </p:txBody>
      </p:sp>
      <p:sp>
        <p:nvSpPr>
          <p:cNvPr id="5" name="Date Placeholder 4"/>
          <p:cNvSpPr>
            <a:spLocks noGrp="1"/>
          </p:cNvSpPr>
          <p:nvPr>
            <p:ph type="dt" sz="half" idx="10"/>
          </p:nvPr>
        </p:nvSpPr>
        <p:spPr/>
        <p:txBody>
          <a:bodyPr/>
          <a:lstStyle/>
          <a:p>
            <a:fld id="{2D2BE7F4-6913-40C4-9013-D0A987F61F29}" type="datetime1">
              <a:rPr lang="nl-NL" smtClean="0"/>
              <a:t>5-2-2026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CFDAC976-E51A-490A-B204-17104CD260BF}" type="slidenum">
              <a:rPr lang="nl-NL" smtClean="0"/>
              <a:t>‹nr.›</a:t>
            </a:fld>
            <a:endParaRPr lang="nl-NL"/>
          </a:p>
        </p:txBody>
      </p:sp>
    </p:spTree>
    <p:extLst>
      <p:ext uri="{BB962C8B-B14F-4D97-AF65-F5344CB8AC3E}">
        <p14:creationId xmlns:p14="http://schemas.microsoft.com/office/powerpoint/2010/main" val="3451014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nl-NL"/>
              <a:t>Klik om stijl te bewerken</a:t>
            </a:r>
            <a:endParaRPr lang="en-US"/>
          </a:p>
        </p:txBody>
      </p:sp>
      <p:sp>
        <p:nvSpPr>
          <p:cNvPr id="3" name="Picture Placeholder 2"/>
          <p:cNvSpPr>
            <a:spLocks noGrp="1" noChangeAspect="1"/>
          </p:cNvSpPr>
          <p:nvPr>
            <p:ph type="pic" idx="1"/>
          </p:nvPr>
        </p:nvSpPr>
        <p:spPr>
          <a:xfrm>
            <a:off x="0" y="0"/>
            <a:ext cx="12192000" cy="5330952"/>
          </a:xfrm>
          <a:solidFill>
            <a:schemeClr val="accent1">
              <a:lumMod val="20000"/>
              <a:lumOff val="8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8F190C65-51BA-4B00-8466-393F38016B42}" type="datetime1">
              <a:rPr lang="nl-NL" smtClean="0"/>
              <a:t>5-2-2026</a:t>
            </a:fld>
            <a:endParaRPr lang="nl-NL"/>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nl-NL"/>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CFDAC976-E51A-490A-B204-17104CD260BF}" type="slidenum">
              <a:rPr lang="nl-NL" smtClean="0"/>
              <a:t>‹nr.›</a:t>
            </a:fld>
            <a:endParaRPr lang="nl-NL"/>
          </a:p>
        </p:txBody>
      </p:sp>
    </p:spTree>
    <p:extLst>
      <p:ext uri="{BB962C8B-B14F-4D97-AF65-F5344CB8AC3E}">
        <p14:creationId xmlns:p14="http://schemas.microsoft.com/office/powerpoint/2010/main" val="2593700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nl-NL"/>
              <a:t>Klik om stijl te bewerken</a:t>
            </a:r>
            <a:endParaRPr lang="en-US"/>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B6F2340A-AACA-43C1-9254-4A08CAEB12C0}" type="datetime1">
              <a:rPr lang="nl-NL" smtClean="0"/>
              <a:t>5-2-2026</a:t>
            </a:fld>
            <a:endParaRPr lang="nl-NL"/>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nl-NL"/>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CFDAC976-E51A-490A-B204-17104CD260BF}" type="slidenum">
              <a:rPr lang="nl-NL" smtClean="0"/>
              <a:t>‹nr.›</a:t>
            </a:fld>
            <a:endParaRPr lang="nl-NL"/>
          </a:p>
        </p:txBody>
      </p:sp>
    </p:spTree>
    <p:extLst>
      <p:ext uri="{BB962C8B-B14F-4D97-AF65-F5344CB8AC3E}">
        <p14:creationId xmlns:p14="http://schemas.microsoft.com/office/powerpoint/2010/main" val="119225309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el 1">
            <a:extLst>
              <a:ext uri="{FF2B5EF4-FFF2-40B4-BE49-F238E27FC236}">
                <a16:creationId xmlns:a16="http://schemas.microsoft.com/office/drawing/2014/main" id="{C162E830-E850-4549-B279-99261CDC733E}"/>
              </a:ext>
            </a:extLst>
          </p:cNvPr>
          <p:cNvSpPr>
            <a:spLocks noGrp="1"/>
          </p:cNvSpPr>
          <p:nvPr>
            <p:ph type="ctrTitle"/>
          </p:nvPr>
        </p:nvSpPr>
        <p:spPr>
          <a:xfrm flipV="1">
            <a:off x="-370936" y="6858000"/>
            <a:ext cx="10427034" cy="45719"/>
          </a:xfrm>
        </p:spPr>
        <p:txBody>
          <a:bodyPr/>
          <a:lstStyle/>
          <a:p>
            <a:endParaRPr lang="nl-NL" sz="6000" b="1" dirty="0">
              <a:solidFill>
                <a:schemeClr val="bg1"/>
              </a:solidFill>
              <a:latin typeface="Arial" panose="020B0604020202020204" pitchFamily="34" charset="0"/>
              <a:cs typeface="Arial" panose="020B0604020202020204" pitchFamily="34" charset="0"/>
            </a:endParaRPr>
          </a:p>
        </p:txBody>
      </p:sp>
      <p:sp>
        <p:nvSpPr>
          <p:cNvPr id="4" name="Ondertitel 2">
            <a:extLst>
              <a:ext uri="{FF2B5EF4-FFF2-40B4-BE49-F238E27FC236}">
                <a16:creationId xmlns:a16="http://schemas.microsoft.com/office/drawing/2014/main" id="{FA6A6CFC-B0E4-47AA-AF03-09DF74CF4D42}"/>
              </a:ext>
            </a:extLst>
          </p:cNvPr>
          <p:cNvSpPr>
            <a:spLocks noGrp="1"/>
          </p:cNvSpPr>
          <p:nvPr>
            <p:ph type="subTitle" idx="1"/>
          </p:nvPr>
        </p:nvSpPr>
        <p:spPr>
          <a:xfrm>
            <a:off x="411484" y="2420443"/>
            <a:ext cx="5584224" cy="778856"/>
          </a:xfrm>
        </p:spPr>
        <p:txBody>
          <a:bodyPr>
            <a:normAutofit/>
          </a:bodyPr>
          <a:lstStyle/>
          <a:p>
            <a:br>
              <a:rPr lang="nl-NL" sz="2000" dirty="0">
                <a:solidFill>
                  <a:schemeClr val="accent6"/>
                </a:solidFill>
                <a:latin typeface="Arial" panose="020B0604020202020204" pitchFamily="34" charset="0"/>
                <a:cs typeface="Arial" panose="020B0604020202020204" pitchFamily="34" charset="0"/>
              </a:rPr>
            </a:br>
            <a:r>
              <a:rPr lang="nl-NL" sz="1800" dirty="0">
                <a:solidFill>
                  <a:schemeClr val="accent6"/>
                </a:solidFill>
                <a:latin typeface="+mn-lt"/>
              </a:rPr>
              <a:t>Geef aan de voorjaarscollecte van de GZB:</a:t>
            </a:r>
          </a:p>
          <a:p>
            <a:endParaRPr lang="nl-NL" sz="2400" dirty="0">
              <a:solidFill>
                <a:srgbClr val="000000"/>
              </a:solidFill>
              <a:latin typeface="Arial" panose="020B0604020202020204" pitchFamily="34" charset="0"/>
              <a:cs typeface="Arial" panose="020B0604020202020204" pitchFamily="34" charset="0"/>
            </a:endParaRPr>
          </a:p>
          <a:p>
            <a:endParaRPr lang="nl-NL" sz="2400" dirty="0">
              <a:solidFill>
                <a:srgbClr val="000000"/>
              </a:solidFill>
              <a:latin typeface="Arial" panose="020B0604020202020204" pitchFamily="34" charset="0"/>
              <a:cs typeface="Arial" panose="020B0604020202020204" pitchFamily="34" charset="0"/>
            </a:endParaRPr>
          </a:p>
        </p:txBody>
      </p:sp>
      <p:sp>
        <p:nvSpPr>
          <p:cNvPr id="10" name="Tekstvak 9">
            <a:extLst>
              <a:ext uri="{FF2B5EF4-FFF2-40B4-BE49-F238E27FC236}">
                <a16:creationId xmlns:a16="http://schemas.microsoft.com/office/drawing/2014/main" id="{60793720-C82A-CF31-40F0-266FF68FFD73}"/>
              </a:ext>
            </a:extLst>
          </p:cNvPr>
          <p:cNvSpPr txBox="1"/>
          <p:nvPr/>
        </p:nvSpPr>
        <p:spPr>
          <a:xfrm>
            <a:off x="411484" y="455539"/>
            <a:ext cx="9469936" cy="2000548"/>
          </a:xfrm>
          <a:prstGeom prst="rect">
            <a:avLst/>
          </a:prstGeom>
          <a:noFill/>
        </p:spPr>
        <p:txBody>
          <a:bodyPr wrap="square" rtlCol="0">
            <a:spAutoFit/>
          </a:bodyPr>
          <a:lstStyle/>
          <a:p>
            <a:r>
              <a:rPr lang="nl-NL" sz="2800" b="1" dirty="0">
                <a:solidFill>
                  <a:schemeClr val="accent6"/>
                </a:solidFill>
              </a:rPr>
              <a:t>Voorjaarscollecte: Deel het Evangelie in Indonesië</a:t>
            </a:r>
            <a:br>
              <a:rPr lang="nl-NL" sz="3200" b="1" dirty="0">
                <a:solidFill>
                  <a:schemeClr val="accent6"/>
                </a:solidFill>
              </a:rPr>
            </a:br>
            <a:br>
              <a:rPr lang="nl-NL" sz="2400" b="1" dirty="0">
                <a:solidFill>
                  <a:schemeClr val="accent6"/>
                </a:solidFill>
              </a:rPr>
            </a:br>
            <a:r>
              <a:rPr lang="nl-NL" dirty="0">
                <a:solidFill>
                  <a:schemeClr val="accent6"/>
                </a:solidFill>
              </a:rPr>
              <a:t>Uit het zendingswerk van de GZB in Indonesië is de </a:t>
            </a:r>
            <a:r>
              <a:rPr lang="nl-NL" dirty="0" err="1">
                <a:solidFill>
                  <a:schemeClr val="accent6"/>
                </a:solidFill>
              </a:rPr>
              <a:t>Torajakerk</a:t>
            </a:r>
            <a:r>
              <a:rPr lang="nl-NL" dirty="0">
                <a:solidFill>
                  <a:schemeClr val="accent6"/>
                </a:solidFill>
              </a:rPr>
              <a:t> ontstaan. Vandaag de dag kennen meer dan een miljoen </a:t>
            </a:r>
            <a:r>
              <a:rPr lang="nl-NL" dirty="0" err="1">
                <a:solidFill>
                  <a:schemeClr val="accent6"/>
                </a:solidFill>
              </a:rPr>
              <a:t>Toraja’s</a:t>
            </a:r>
            <a:r>
              <a:rPr lang="nl-NL" dirty="0">
                <a:solidFill>
                  <a:schemeClr val="accent6"/>
                </a:solidFill>
              </a:rPr>
              <a:t> de Heere Jezus, en de kerk telt bijna 1.200 gemeenten. Maar net zoals in Nederland is het ook voor de kerk in Indonesië een uitdaging om het Evangelie te delen met mensen die Jezus nog niet kennen.</a:t>
            </a:r>
            <a:endParaRPr lang="nl-NL" sz="1600" b="1" dirty="0">
              <a:solidFill>
                <a:schemeClr val="accent6"/>
              </a:solidFill>
            </a:endParaRPr>
          </a:p>
        </p:txBody>
      </p:sp>
      <p:pic>
        <p:nvPicPr>
          <p:cNvPr id="6" name="Afbeelding 5">
            <a:extLst>
              <a:ext uri="{FF2B5EF4-FFF2-40B4-BE49-F238E27FC236}">
                <a16:creationId xmlns:a16="http://schemas.microsoft.com/office/drawing/2014/main" id="{FA90CCF4-A9B5-A26C-684D-2E8B1A3846EA}"/>
              </a:ext>
            </a:extLst>
          </p:cNvPr>
          <p:cNvPicPr>
            <a:picLocks noChangeAspect="1"/>
          </p:cNvPicPr>
          <p:nvPr/>
        </p:nvPicPr>
        <p:blipFill>
          <a:blip r:embed="rId3" cstate="screen">
            <a:extLst>
              <a:ext uri="{28A0092B-C50C-407E-A947-70E740481C1C}">
                <a14:useLocalDpi xmlns:a14="http://schemas.microsoft.com/office/drawing/2010/main" val="0"/>
              </a:ext>
            </a:extLst>
          </a:blip>
          <a:stretch>
            <a:fillRect/>
          </a:stretch>
        </p:blipFill>
        <p:spPr>
          <a:xfrm>
            <a:off x="541020" y="3276359"/>
            <a:ext cx="3985260" cy="2988945"/>
          </a:xfrm>
          <a:prstGeom prst="rect">
            <a:avLst/>
          </a:prstGeom>
        </p:spPr>
      </p:pic>
      <p:pic>
        <p:nvPicPr>
          <p:cNvPr id="9" name="Afbeelding 8">
            <a:extLst>
              <a:ext uri="{FF2B5EF4-FFF2-40B4-BE49-F238E27FC236}">
                <a16:creationId xmlns:a16="http://schemas.microsoft.com/office/drawing/2014/main" id="{22611B5F-D7C2-DFF8-187A-23C512A9BDB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27397" y="2800111"/>
            <a:ext cx="3465193" cy="3465193"/>
          </a:xfrm>
          <a:prstGeom prst="rect">
            <a:avLst/>
          </a:prstGeom>
        </p:spPr>
      </p:pic>
    </p:spTree>
    <p:extLst>
      <p:ext uri="{BB962C8B-B14F-4D97-AF65-F5344CB8AC3E}">
        <p14:creationId xmlns:p14="http://schemas.microsoft.com/office/powerpoint/2010/main" val="1081875529"/>
      </p:ext>
    </p:extLst>
  </p:cSld>
  <p:clrMapOvr>
    <a:masterClrMapping/>
  </p:clrMapOvr>
</p:sld>
</file>

<file path=ppt/theme/theme1.xml><?xml version="1.0" encoding="utf-8"?>
<a:theme xmlns:a="http://schemas.openxmlformats.org/drawingml/2006/main" name="Metropolitan">
  <a:themeElements>
    <a:clrScheme name="titel">
      <a:dk1>
        <a:srgbClr val="FFFFFF"/>
      </a:dk1>
      <a:lt1>
        <a:sysClr val="window" lastClr="FFFFFF"/>
      </a:lt1>
      <a:dk2>
        <a:srgbClr val="FFFFFF"/>
      </a:dk2>
      <a:lt2>
        <a:srgbClr val="FFFFFF"/>
      </a:lt2>
      <a:accent1>
        <a:srgbClr val="FFFFFF"/>
      </a:accent1>
      <a:accent2>
        <a:srgbClr val="009774"/>
      </a:accent2>
      <a:accent3>
        <a:srgbClr val="E87970"/>
      </a:accent3>
      <a:accent4>
        <a:srgbClr val="52C5B4"/>
      </a:accent4>
      <a:accent5>
        <a:srgbClr val="FFDB2C"/>
      </a:accent5>
      <a:accent6>
        <a:srgbClr val="004F65"/>
      </a:accent6>
      <a:hlink>
        <a:srgbClr val="8F8F8F"/>
      </a:hlink>
      <a:folHlink>
        <a:srgbClr val="A5A5A5"/>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33ACF124-275F-44F2-8DE0-0A755069829B}"/>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TM03457491[[fn=Metropolitan]]</Template>
  <TotalTime>541</TotalTime>
  <Words>81</Words>
  <Application>Microsoft Office PowerPoint</Application>
  <PresentationFormat>Breedbeeld</PresentationFormat>
  <Paragraphs>3</Paragraphs>
  <Slides>1</Slides>
  <Notes>1</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1</vt:i4>
      </vt:variant>
    </vt:vector>
  </HeadingPairs>
  <TitlesOfParts>
    <vt:vector size="4" baseType="lpstr">
      <vt:lpstr>Arial</vt:lpstr>
      <vt:lpstr>Calibri</vt:lpstr>
      <vt:lpstr>Metropolitan</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Titel</dc:title>
  <dc:creator>Margreet Broeders-van Spronsen</dc:creator>
  <cp:lastModifiedBy>Annemarie de Kleuver</cp:lastModifiedBy>
  <cp:revision>15</cp:revision>
  <dcterms:created xsi:type="dcterms:W3CDTF">2022-01-18T09:48:15Z</dcterms:created>
  <dcterms:modified xsi:type="dcterms:W3CDTF">2026-02-05T14:57:19Z</dcterms:modified>
</cp:coreProperties>
</file>