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52C5B4"/>
    <a:srgbClr val="942118"/>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122C35-1F88-4379-8FDD-21FBA22F0C44}" v="4" dt="2026-04-09T09:08:15.7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77" autoAdjust="0"/>
    <p:restoredTop sz="94660"/>
  </p:normalViewPr>
  <p:slideViewPr>
    <p:cSldViewPr snapToGrid="0">
      <p:cViewPr varScale="1">
        <p:scale>
          <a:sx n="94" d="100"/>
          <a:sy n="94" d="100"/>
        </p:scale>
        <p:origin x="1098"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marie de Kleuver" userId="1632aff4-842d-44b9-a54a-6408054e65e8" providerId="ADAL" clId="{BC4454A8-2110-4902-A82C-A2C764E50086}"/>
    <pc:docChg chg="custSel modSld">
      <pc:chgData name="Annemarie de Kleuver" userId="1632aff4-842d-44b9-a54a-6408054e65e8" providerId="ADAL" clId="{BC4454A8-2110-4902-A82C-A2C764E50086}" dt="2026-04-09T09:11:21.750" v="152" actId="1076"/>
      <pc:docMkLst>
        <pc:docMk/>
      </pc:docMkLst>
      <pc:sldChg chg="addSp delSp modSp mod">
        <pc:chgData name="Annemarie de Kleuver" userId="1632aff4-842d-44b9-a54a-6408054e65e8" providerId="ADAL" clId="{BC4454A8-2110-4902-A82C-A2C764E50086}" dt="2026-04-09T09:11:21.750" v="152" actId="1076"/>
        <pc:sldMkLst>
          <pc:docMk/>
          <pc:sldMk cId="1081875529" sldId="258"/>
        </pc:sldMkLst>
        <pc:spChg chg="add mod">
          <ac:chgData name="Annemarie de Kleuver" userId="1632aff4-842d-44b9-a54a-6408054e65e8" providerId="ADAL" clId="{BC4454A8-2110-4902-A82C-A2C764E50086}" dt="2026-04-09T09:08:41.168" v="134" actId="255"/>
          <ac:spMkLst>
            <pc:docMk/>
            <pc:sldMk cId="1081875529" sldId="258"/>
            <ac:spMk id="2" creationId="{1CB4BF25-1793-0D30-2BB3-C74445419979}"/>
          </ac:spMkLst>
        </pc:spChg>
        <pc:spChg chg="mod">
          <ac:chgData name="Annemarie de Kleuver" userId="1632aff4-842d-44b9-a54a-6408054e65e8" providerId="ADAL" clId="{BC4454A8-2110-4902-A82C-A2C764E50086}" dt="2026-04-09T09:09:15.876" v="140" actId="113"/>
          <ac:spMkLst>
            <pc:docMk/>
            <pc:sldMk cId="1081875529" sldId="258"/>
            <ac:spMk id="4" creationId="{FA6A6CFC-B0E4-47AA-AF03-09DF74CF4D42}"/>
          </ac:spMkLst>
        </pc:spChg>
        <pc:spChg chg="mod">
          <ac:chgData name="Annemarie de Kleuver" userId="1632aff4-842d-44b9-a54a-6408054e65e8" providerId="ADAL" clId="{BC4454A8-2110-4902-A82C-A2C764E50086}" dt="2026-04-09T09:08:59.740" v="137" actId="14100"/>
          <ac:spMkLst>
            <pc:docMk/>
            <pc:sldMk cId="1081875529" sldId="258"/>
            <ac:spMk id="10" creationId="{60793720-C82A-CF31-40F0-266FF68FFD73}"/>
          </ac:spMkLst>
        </pc:spChg>
        <pc:picChg chg="del">
          <ac:chgData name="Annemarie de Kleuver" userId="1632aff4-842d-44b9-a54a-6408054e65e8" providerId="ADAL" clId="{BC4454A8-2110-4902-A82C-A2C764E50086}" dt="2026-04-09T09:07:05.356" v="120" actId="478"/>
          <ac:picMkLst>
            <pc:docMk/>
            <pc:sldMk cId="1081875529" sldId="258"/>
            <ac:picMk id="6" creationId="{FA90CCF4-A9B5-A26C-684D-2E8B1A3846EA}"/>
          </ac:picMkLst>
        </pc:picChg>
        <pc:picChg chg="add mod">
          <ac:chgData name="Annemarie de Kleuver" userId="1632aff4-842d-44b9-a54a-6408054e65e8" providerId="ADAL" clId="{BC4454A8-2110-4902-A82C-A2C764E50086}" dt="2026-04-09T09:10:58.697" v="148" actId="1076"/>
          <ac:picMkLst>
            <pc:docMk/>
            <pc:sldMk cId="1081875529" sldId="258"/>
            <ac:picMk id="7" creationId="{F1F184E8-E6C6-1671-E600-54AC34153D29}"/>
          </ac:picMkLst>
        </pc:picChg>
        <pc:picChg chg="del mod">
          <ac:chgData name="Annemarie de Kleuver" userId="1632aff4-842d-44b9-a54a-6408054e65e8" providerId="ADAL" clId="{BC4454A8-2110-4902-A82C-A2C764E50086}" dt="2026-04-09T09:11:03.236" v="149" actId="478"/>
          <ac:picMkLst>
            <pc:docMk/>
            <pc:sldMk cId="1081875529" sldId="258"/>
            <ac:picMk id="9" creationId="{22611B5F-D7C2-DFF8-187A-23C512A9BDB0}"/>
          </ac:picMkLst>
        </pc:picChg>
        <pc:picChg chg="add mod">
          <ac:chgData name="Annemarie de Kleuver" userId="1632aff4-842d-44b9-a54a-6408054e65e8" providerId="ADAL" clId="{BC4454A8-2110-4902-A82C-A2C764E50086}" dt="2026-04-09T09:11:21.750" v="152" actId="1076"/>
          <ac:picMkLst>
            <pc:docMk/>
            <pc:sldMk cId="1081875529" sldId="258"/>
            <ac:picMk id="11" creationId="{FA3B4CA4-FDEC-40DB-E2CD-A2F7950A042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99A8DF-B763-48F4-8434-28F4BABAE588}" type="datetimeFigureOut">
              <a:rPr lang="nl-NL" smtClean="0"/>
              <a:t>9-4-2026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56395F-5729-43CD-AD4D-11939BF1F995}" type="slidenum">
              <a:rPr lang="nl-NL" smtClean="0"/>
              <a:t>‹nr.›</a:t>
            </a:fld>
            <a:endParaRPr lang="nl-NL"/>
          </a:p>
        </p:txBody>
      </p:sp>
    </p:spTree>
    <p:extLst>
      <p:ext uri="{BB962C8B-B14F-4D97-AF65-F5344CB8AC3E}">
        <p14:creationId xmlns:p14="http://schemas.microsoft.com/office/powerpoint/2010/main" val="4124711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656395F-5729-43CD-AD4D-11939BF1F995}" type="slidenum">
              <a:rPr lang="nl-NL" smtClean="0"/>
              <a:t>1</a:t>
            </a:fld>
            <a:endParaRPr lang="nl-NL"/>
          </a:p>
        </p:txBody>
      </p:sp>
    </p:spTree>
    <p:extLst>
      <p:ext uri="{BB962C8B-B14F-4D97-AF65-F5344CB8AC3E}">
        <p14:creationId xmlns:p14="http://schemas.microsoft.com/office/powerpoint/2010/main" val="3014410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nl-NL"/>
              <a:t>Klik om stijl te bewerken</a:t>
            </a:r>
            <a:endParaRPr lang="en-US"/>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40551FCD-20A4-4CDF-AD54-BC6051E293C5}" type="datetime1">
              <a:rPr lang="nl-NL" smtClean="0"/>
              <a:t>9-4-2026</a:t>
            </a:fld>
            <a:endParaRPr lang="nl-NL"/>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nl-NL"/>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640918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E2BDE9EF-52C5-4174-A920-F33D6E5E8BB7}" type="datetime1">
              <a:rPr lang="nl-NL" smtClean="0"/>
              <a:t>9-4-2026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3987797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nl-NL"/>
              <a:t>Klik om stijl te bewerken</a:t>
            </a:r>
            <a:endParaRPr lang="en-US"/>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541CD7D7-A752-4AA7-AED3-6405E5A5CADD}" type="datetime1">
              <a:rPr lang="nl-NL" smtClean="0"/>
              <a:t>9-4-2026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785488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4B088729-52AF-4308-B73F-59E681A56F03}" type="datetime1">
              <a:rPr lang="nl-NL" smtClean="0"/>
              <a:t>9-4-2026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a:xfrm>
            <a:off x="8763926" y="5876412"/>
            <a:ext cx="2742274" cy="1397039"/>
          </a:xfrm>
        </p:spPr>
        <p:txBody>
          <a:bodyPr/>
          <a:lstStyle/>
          <a:p>
            <a:fld id="{CFDAC976-E51A-490A-B204-17104CD260BF}" type="slidenum">
              <a:rPr lang="nl-NL" smtClean="0"/>
              <a:t>‹nr.›</a:t>
            </a:fld>
            <a:endParaRPr lang="nl-NL" dirty="0"/>
          </a:p>
        </p:txBody>
      </p:sp>
    </p:spTree>
    <p:extLst>
      <p:ext uri="{BB962C8B-B14F-4D97-AF65-F5344CB8AC3E}">
        <p14:creationId xmlns:p14="http://schemas.microsoft.com/office/powerpoint/2010/main" val="1596436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nl-NL"/>
              <a:t>Klik om stijl te bewerken</a:t>
            </a:r>
            <a:endParaRPr lang="en-US"/>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50553059-D2F2-47E6-BEEB-1B9EE5A5DBEE}" type="datetime1">
              <a:rPr lang="nl-NL" smtClean="0"/>
              <a:t>9-4-2026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3964717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p:txBody>
          <a:bodyPr/>
          <a:lstStyle/>
          <a:p>
            <a:fld id="{FBF3E2BB-D8C8-4AF8-81E6-C2E60958B8A4}" type="datetime1">
              <a:rPr lang="nl-NL" smtClean="0"/>
              <a:t>9-4-2026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4163547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Date Placeholder 6"/>
          <p:cNvSpPr>
            <a:spLocks noGrp="1"/>
          </p:cNvSpPr>
          <p:nvPr>
            <p:ph type="dt" sz="half" idx="10"/>
          </p:nvPr>
        </p:nvSpPr>
        <p:spPr/>
        <p:txBody>
          <a:bodyPr/>
          <a:lstStyle/>
          <a:p>
            <a:fld id="{8B88A5B6-49A4-4DCA-99CA-38EA4AAB3237}" type="datetime1">
              <a:rPr lang="nl-NL" smtClean="0"/>
              <a:t>9-4-2026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944358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Alleen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a:t>Klik om stijl te bewerken</a:t>
            </a:r>
            <a:endParaRPr lang="en-US"/>
          </a:p>
        </p:txBody>
      </p:sp>
      <p:sp>
        <p:nvSpPr>
          <p:cNvPr id="3" name="Date Placeholder 2"/>
          <p:cNvSpPr>
            <a:spLocks noGrp="1"/>
          </p:cNvSpPr>
          <p:nvPr>
            <p:ph type="dt" sz="half" idx="10"/>
          </p:nvPr>
        </p:nvSpPr>
        <p:spPr/>
        <p:txBody>
          <a:bodyPr/>
          <a:lstStyle/>
          <a:p>
            <a:fld id="{125D50DC-0097-4D8A-9E4F-7EA6F662F5FA}" type="datetime1">
              <a:rPr lang="nl-NL" smtClean="0"/>
              <a:t>9-4-2026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2983568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E6D56-C13F-470B-848D-55FECA0C869A}" type="datetime1">
              <a:rPr lang="nl-NL" smtClean="0"/>
              <a:t>9-4-2026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1448777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nl-NL"/>
              <a:t>Klik om stijl te bewerken</a:t>
            </a:r>
            <a:endParaRPr lang="en-US"/>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nl-NL"/>
              <a:t>Klikken om de tekststijl van het model te bewerken</a:t>
            </a:r>
          </a:p>
        </p:txBody>
      </p:sp>
      <p:sp>
        <p:nvSpPr>
          <p:cNvPr id="5" name="Date Placeholder 4"/>
          <p:cNvSpPr>
            <a:spLocks noGrp="1"/>
          </p:cNvSpPr>
          <p:nvPr>
            <p:ph type="dt" sz="half" idx="10"/>
          </p:nvPr>
        </p:nvSpPr>
        <p:spPr/>
        <p:txBody>
          <a:bodyPr/>
          <a:lstStyle/>
          <a:p>
            <a:fld id="{2D2BE7F4-6913-40C4-9013-D0A987F61F29}" type="datetime1">
              <a:rPr lang="nl-NL" smtClean="0"/>
              <a:t>9-4-2026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3451014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nl-NL"/>
              <a:t>Klik om stijl te bewerken</a:t>
            </a:r>
            <a:endParaRPr lang="en-US"/>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8F190C65-51BA-4B00-8466-393F38016B42}" type="datetime1">
              <a:rPr lang="nl-NL" smtClean="0"/>
              <a:t>9-4-2026</a:t>
            </a:fld>
            <a:endParaRPr lang="nl-NL"/>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nl-NL"/>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2593700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nl-NL"/>
              <a:t>Klik om stijl te bewerken</a:t>
            </a:r>
            <a:endParaRPr lang="en-US"/>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B6F2340A-AACA-43C1-9254-4A08CAEB12C0}" type="datetime1">
              <a:rPr lang="nl-NL" smtClean="0"/>
              <a:t>9-4-2026</a:t>
            </a:fld>
            <a:endParaRPr lang="nl-NL"/>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nl-NL"/>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11922530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C162E830-E850-4549-B279-99261CDC733E}"/>
              </a:ext>
            </a:extLst>
          </p:cNvPr>
          <p:cNvSpPr>
            <a:spLocks noGrp="1"/>
          </p:cNvSpPr>
          <p:nvPr>
            <p:ph type="ctrTitle"/>
          </p:nvPr>
        </p:nvSpPr>
        <p:spPr>
          <a:xfrm flipV="1">
            <a:off x="-370936" y="6858000"/>
            <a:ext cx="10427034" cy="45719"/>
          </a:xfrm>
        </p:spPr>
        <p:txBody>
          <a:bodyPr/>
          <a:lstStyle/>
          <a:p>
            <a:endParaRPr lang="nl-NL" sz="6000" b="1" dirty="0">
              <a:solidFill>
                <a:schemeClr val="bg1"/>
              </a:solidFill>
              <a:latin typeface="Arial" panose="020B0604020202020204" pitchFamily="34" charset="0"/>
              <a:cs typeface="Arial" panose="020B0604020202020204" pitchFamily="34" charset="0"/>
            </a:endParaRPr>
          </a:p>
        </p:txBody>
      </p:sp>
      <p:sp>
        <p:nvSpPr>
          <p:cNvPr id="4" name="Ondertitel 2">
            <a:extLst>
              <a:ext uri="{FF2B5EF4-FFF2-40B4-BE49-F238E27FC236}">
                <a16:creationId xmlns:a16="http://schemas.microsoft.com/office/drawing/2014/main" id="{FA6A6CFC-B0E4-47AA-AF03-09DF74CF4D42}"/>
              </a:ext>
            </a:extLst>
          </p:cNvPr>
          <p:cNvSpPr>
            <a:spLocks noGrp="1"/>
          </p:cNvSpPr>
          <p:nvPr>
            <p:ph type="subTitle" idx="1"/>
          </p:nvPr>
        </p:nvSpPr>
        <p:spPr>
          <a:xfrm>
            <a:off x="5756052" y="2521737"/>
            <a:ext cx="5584224" cy="778856"/>
          </a:xfrm>
        </p:spPr>
        <p:txBody>
          <a:bodyPr>
            <a:normAutofit/>
          </a:bodyPr>
          <a:lstStyle/>
          <a:p>
            <a:br>
              <a:rPr lang="nl-NL" sz="1600" dirty="0">
                <a:solidFill>
                  <a:schemeClr val="accent6"/>
                </a:solidFill>
                <a:latin typeface="Arial" panose="020B0604020202020204" pitchFamily="34" charset="0"/>
                <a:cs typeface="Arial" panose="020B0604020202020204" pitchFamily="34" charset="0"/>
              </a:rPr>
            </a:br>
            <a:r>
              <a:rPr lang="nl-NL" sz="1600" b="1" dirty="0">
                <a:solidFill>
                  <a:schemeClr val="accent6"/>
                </a:solidFill>
                <a:latin typeface="+mn-lt"/>
              </a:rPr>
              <a:t>Geef aan de Pinkstercollecte van de GZB:</a:t>
            </a:r>
          </a:p>
          <a:p>
            <a:endParaRPr lang="nl-NL" sz="1600" b="1" dirty="0">
              <a:solidFill>
                <a:srgbClr val="000000"/>
              </a:solidFill>
              <a:latin typeface="Arial" panose="020B0604020202020204" pitchFamily="34" charset="0"/>
              <a:cs typeface="Arial" panose="020B0604020202020204" pitchFamily="34" charset="0"/>
            </a:endParaRPr>
          </a:p>
          <a:p>
            <a:endParaRPr lang="nl-NL" sz="1600" dirty="0">
              <a:solidFill>
                <a:srgbClr val="000000"/>
              </a:solidFill>
              <a:latin typeface="Arial" panose="020B0604020202020204" pitchFamily="34" charset="0"/>
              <a:cs typeface="Arial" panose="020B0604020202020204" pitchFamily="34" charset="0"/>
            </a:endParaRPr>
          </a:p>
        </p:txBody>
      </p:sp>
      <p:sp>
        <p:nvSpPr>
          <p:cNvPr id="10" name="Tekstvak 9">
            <a:extLst>
              <a:ext uri="{FF2B5EF4-FFF2-40B4-BE49-F238E27FC236}">
                <a16:creationId xmlns:a16="http://schemas.microsoft.com/office/drawing/2014/main" id="{60793720-C82A-CF31-40F0-266FF68FFD73}"/>
              </a:ext>
            </a:extLst>
          </p:cNvPr>
          <p:cNvSpPr txBox="1"/>
          <p:nvPr/>
        </p:nvSpPr>
        <p:spPr>
          <a:xfrm>
            <a:off x="528320" y="1118865"/>
            <a:ext cx="9184640" cy="1569660"/>
          </a:xfrm>
          <a:prstGeom prst="rect">
            <a:avLst/>
          </a:prstGeom>
          <a:noFill/>
        </p:spPr>
        <p:txBody>
          <a:bodyPr wrap="square" rtlCol="0">
            <a:spAutoFit/>
          </a:bodyPr>
          <a:lstStyle/>
          <a:p>
            <a:r>
              <a:rPr lang="nl-NL" sz="1600" b="1" dirty="0">
                <a:solidFill>
                  <a:schemeClr val="accent6"/>
                </a:solidFill>
              </a:rPr>
              <a:t>Jongeren toekomstperspectief bieden.</a:t>
            </a:r>
            <a:r>
              <a:rPr lang="nl-NL" sz="1600" dirty="0">
                <a:solidFill>
                  <a:schemeClr val="accent6"/>
                </a:solidFill>
              </a:rPr>
              <a:t> Daarom werken de Hervormde Kerk van Oost-Afrika en de GZB samen aan sterk jeugdwerk in Kenia én Nederland. Zo worden jongeren geholpen om te groeien in geloof en in het volgen van Jezus. Omdat meer dan de helft van de Hervormde Kerk van Oost-Afrika uit jongeren bestaat, is investeren in jeugdwerk van groot belang. Door uitwisseling tussen jeugdwerkers in Kenia en Nederland bouwen we samen aan bijbels jeugdwerk dat jongeren hoop, richting en toerusting geeft.</a:t>
            </a:r>
            <a:endParaRPr lang="nl-NL" sz="1400" dirty="0">
              <a:solidFill>
                <a:schemeClr val="accent6"/>
              </a:solidFill>
            </a:endParaRPr>
          </a:p>
        </p:txBody>
      </p:sp>
      <p:sp>
        <p:nvSpPr>
          <p:cNvPr id="2" name="Tekstvak 1">
            <a:extLst>
              <a:ext uri="{FF2B5EF4-FFF2-40B4-BE49-F238E27FC236}">
                <a16:creationId xmlns:a16="http://schemas.microsoft.com/office/drawing/2014/main" id="{1CB4BF25-1793-0D30-2BB3-C74445419979}"/>
              </a:ext>
            </a:extLst>
          </p:cNvPr>
          <p:cNvSpPr txBox="1"/>
          <p:nvPr/>
        </p:nvSpPr>
        <p:spPr>
          <a:xfrm>
            <a:off x="528320" y="457200"/>
            <a:ext cx="7159332" cy="461665"/>
          </a:xfrm>
          <a:prstGeom prst="rect">
            <a:avLst/>
          </a:prstGeom>
          <a:noFill/>
        </p:spPr>
        <p:txBody>
          <a:bodyPr wrap="none" rtlCol="0">
            <a:spAutoFit/>
          </a:bodyPr>
          <a:lstStyle/>
          <a:p>
            <a:r>
              <a:rPr lang="nl-NL" sz="2400" b="1" dirty="0">
                <a:solidFill>
                  <a:schemeClr val="accent6"/>
                </a:solidFill>
              </a:rPr>
              <a:t>Pinkstercollecte: Help jongeren Jezus te volgen</a:t>
            </a:r>
            <a:endParaRPr lang="nl-NL" sz="2400" dirty="0"/>
          </a:p>
        </p:txBody>
      </p:sp>
      <p:pic>
        <p:nvPicPr>
          <p:cNvPr id="7" name="Afbeelding 6">
            <a:extLst>
              <a:ext uri="{FF2B5EF4-FFF2-40B4-BE49-F238E27FC236}">
                <a16:creationId xmlns:a16="http://schemas.microsoft.com/office/drawing/2014/main" id="{F1F184E8-E6C6-1671-E600-54AC34153D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120" y="3268230"/>
            <a:ext cx="5126132" cy="3010065"/>
          </a:xfrm>
          <a:prstGeom prst="rect">
            <a:avLst/>
          </a:prstGeom>
        </p:spPr>
      </p:pic>
      <p:pic>
        <p:nvPicPr>
          <p:cNvPr id="11" name="Afbeelding 10">
            <a:extLst>
              <a:ext uri="{FF2B5EF4-FFF2-40B4-BE49-F238E27FC236}">
                <a16:creationId xmlns:a16="http://schemas.microsoft.com/office/drawing/2014/main" id="{FA3B4CA4-FDEC-40DB-E2CD-A2F7950A04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24599" y="3182670"/>
            <a:ext cx="3095625" cy="3095625"/>
          </a:xfrm>
          <a:prstGeom prst="rect">
            <a:avLst/>
          </a:prstGeom>
        </p:spPr>
      </p:pic>
    </p:spTree>
    <p:extLst>
      <p:ext uri="{BB962C8B-B14F-4D97-AF65-F5344CB8AC3E}">
        <p14:creationId xmlns:p14="http://schemas.microsoft.com/office/powerpoint/2010/main" val="1081875529"/>
      </p:ext>
    </p:extLst>
  </p:cSld>
  <p:clrMapOvr>
    <a:masterClrMapping/>
  </p:clrMapOvr>
</p:sld>
</file>

<file path=ppt/theme/theme1.xml><?xml version="1.0" encoding="utf-8"?>
<a:theme xmlns:a="http://schemas.openxmlformats.org/drawingml/2006/main" name="Metropolitan">
  <a:themeElements>
    <a:clrScheme name="titel">
      <a:dk1>
        <a:srgbClr val="FFFFFF"/>
      </a:dk1>
      <a:lt1>
        <a:sysClr val="window" lastClr="FFFFFF"/>
      </a:lt1>
      <a:dk2>
        <a:srgbClr val="FFFFFF"/>
      </a:dk2>
      <a:lt2>
        <a:srgbClr val="FFFFFF"/>
      </a:lt2>
      <a:accent1>
        <a:srgbClr val="FFFFFF"/>
      </a:accent1>
      <a:accent2>
        <a:srgbClr val="009774"/>
      </a:accent2>
      <a:accent3>
        <a:srgbClr val="E87970"/>
      </a:accent3>
      <a:accent4>
        <a:srgbClr val="52C5B4"/>
      </a:accent4>
      <a:accent5>
        <a:srgbClr val="FFDB2C"/>
      </a:accent5>
      <a:accent6>
        <a:srgbClr val="004F65"/>
      </a:accent6>
      <a:hlink>
        <a:srgbClr val="8F8F8F"/>
      </a:hlink>
      <a:folHlink>
        <a:srgbClr val="A5A5A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33ACF124-275F-44F2-8DE0-0A755069829B}"/>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549</TotalTime>
  <Words>102</Words>
  <Application>Microsoft Office PowerPoint</Application>
  <PresentationFormat>Breedbeeld</PresentationFormat>
  <Paragraphs>4</Paragraphs>
  <Slides>1</Slides>
  <Notes>1</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vt:i4>
      </vt:variant>
    </vt:vector>
  </HeadingPairs>
  <TitlesOfParts>
    <vt:vector size="4" baseType="lpstr">
      <vt:lpstr>Arial</vt:lpstr>
      <vt:lpstr>Calibri</vt:lpstr>
      <vt:lpstr>Metropolitan</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dc:title>
  <dc:creator>Margreet Broeders-van Spronsen</dc:creator>
  <cp:lastModifiedBy>Annemarie de Kleuver</cp:lastModifiedBy>
  <cp:revision>15</cp:revision>
  <dcterms:created xsi:type="dcterms:W3CDTF">2022-01-18T09:48:15Z</dcterms:created>
  <dcterms:modified xsi:type="dcterms:W3CDTF">2026-04-09T09:11:23Z</dcterms:modified>
</cp:coreProperties>
</file>