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58" r:id="rId2"/>
    <p:sldId id="265" r:id="rId3"/>
    <p:sldId id="264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C5B4"/>
    <a:srgbClr val="94211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3DCCC4-56BA-4B23-951D-837F9F4F1FEB}" v="2" dt="2026-10-13T07:26:07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7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marie de Kleuver" userId="1632aff4-842d-44b9-a54a-6408054e65e8" providerId="ADAL" clId="{BC4454A8-2110-4902-A82C-A2C764E50086}"/>
    <pc:docChg chg="undo custSel modSld">
      <pc:chgData name="Annemarie de Kleuver" userId="1632aff4-842d-44b9-a54a-6408054e65e8" providerId="ADAL" clId="{BC4454A8-2110-4902-A82C-A2C764E50086}" dt="2026-10-13T07:29:12.153" v="604" actId="14100"/>
      <pc:docMkLst>
        <pc:docMk/>
      </pc:docMkLst>
      <pc:sldChg chg="addSp delSp modSp mod">
        <pc:chgData name="Annemarie de Kleuver" userId="1632aff4-842d-44b9-a54a-6408054e65e8" providerId="ADAL" clId="{BC4454A8-2110-4902-A82C-A2C764E50086}" dt="2026-10-13T07:24:51.977" v="539" actId="1076"/>
        <pc:sldMkLst>
          <pc:docMk/>
          <pc:sldMk cId="1081875529" sldId="258"/>
        </pc:sldMkLst>
        <pc:spChg chg="mod">
          <ac:chgData name="Annemarie de Kleuver" userId="1632aff4-842d-44b9-a54a-6408054e65e8" providerId="ADAL" clId="{BC4454A8-2110-4902-A82C-A2C764E50086}" dt="2026-10-13T07:24:19.224" v="531" actId="14100"/>
          <ac:spMkLst>
            <pc:docMk/>
            <pc:sldMk cId="1081875529" sldId="258"/>
            <ac:spMk id="4" creationId="{FA6A6CFC-B0E4-47AA-AF03-09DF74CF4D42}"/>
          </ac:spMkLst>
        </pc:spChg>
        <pc:spChg chg="mod">
          <ac:chgData name="Annemarie de Kleuver" userId="1632aff4-842d-44b9-a54a-6408054e65e8" providerId="ADAL" clId="{BC4454A8-2110-4902-A82C-A2C764E50086}" dt="2026-10-13T07:23:47.273" v="523" actId="20577"/>
          <ac:spMkLst>
            <pc:docMk/>
            <pc:sldMk cId="1081875529" sldId="258"/>
            <ac:spMk id="10" creationId="{60793720-C82A-CF31-40F0-266FF68FFD73}"/>
          </ac:spMkLst>
        </pc:spChg>
        <pc:picChg chg="add mod">
          <ac:chgData name="Annemarie de Kleuver" userId="1632aff4-842d-44b9-a54a-6408054e65e8" providerId="ADAL" clId="{BC4454A8-2110-4902-A82C-A2C764E50086}" dt="2026-10-13T07:24:14.738" v="530" actId="14100"/>
          <ac:picMkLst>
            <pc:docMk/>
            <pc:sldMk cId="1081875529" sldId="258"/>
            <ac:picMk id="5" creationId="{A6C93888-247F-F010-A898-F1F07D74D561}"/>
          </ac:picMkLst>
        </pc:picChg>
        <pc:picChg chg="del">
          <ac:chgData name="Annemarie de Kleuver" userId="1632aff4-842d-44b9-a54a-6408054e65e8" providerId="ADAL" clId="{BC4454A8-2110-4902-A82C-A2C764E50086}" dt="2026-10-13T07:24:20.719" v="532" actId="478"/>
          <ac:picMkLst>
            <pc:docMk/>
            <pc:sldMk cId="1081875529" sldId="258"/>
            <ac:picMk id="6" creationId="{A3BA8211-7D72-F7FB-24D6-58EDB490BC0F}"/>
          </ac:picMkLst>
        </pc:picChg>
        <pc:picChg chg="add mod">
          <ac:chgData name="Annemarie de Kleuver" userId="1632aff4-842d-44b9-a54a-6408054e65e8" providerId="ADAL" clId="{BC4454A8-2110-4902-A82C-A2C764E50086}" dt="2026-10-13T07:24:51.977" v="539" actId="1076"/>
          <ac:picMkLst>
            <pc:docMk/>
            <pc:sldMk cId="1081875529" sldId="258"/>
            <ac:picMk id="8" creationId="{A95D8688-177C-EA00-77F5-4BDE8347E533}"/>
          </ac:picMkLst>
        </pc:picChg>
        <pc:picChg chg="del">
          <ac:chgData name="Annemarie de Kleuver" userId="1632aff4-842d-44b9-a54a-6408054e65e8" providerId="ADAL" clId="{BC4454A8-2110-4902-A82C-A2C764E50086}" dt="2026-10-13T07:23:51.157" v="524" actId="478"/>
          <ac:picMkLst>
            <pc:docMk/>
            <pc:sldMk cId="1081875529" sldId="258"/>
            <ac:picMk id="9" creationId="{5AA0C305-DEB0-A3C4-7C52-84A0DF7293C5}"/>
          </ac:picMkLst>
        </pc:picChg>
      </pc:sldChg>
      <pc:sldChg chg="addSp delSp modSp mod">
        <pc:chgData name="Annemarie de Kleuver" userId="1632aff4-842d-44b9-a54a-6408054e65e8" providerId="ADAL" clId="{BC4454A8-2110-4902-A82C-A2C764E50086}" dt="2026-10-13T07:29:12.153" v="604" actId="14100"/>
        <pc:sldMkLst>
          <pc:docMk/>
          <pc:sldMk cId="1196756717" sldId="264"/>
        </pc:sldMkLst>
        <pc:spChg chg="mod">
          <ac:chgData name="Annemarie de Kleuver" userId="1632aff4-842d-44b9-a54a-6408054e65e8" providerId="ADAL" clId="{BC4454A8-2110-4902-A82C-A2C764E50086}" dt="2026-10-13T07:29:12.153" v="604" actId="14100"/>
          <ac:spMkLst>
            <pc:docMk/>
            <pc:sldMk cId="1196756717" sldId="264"/>
            <ac:spMk id="3" creationId="{B6E95DC7-B72D-42D3-A21A-F116079575C1}"/>
          </ac:spMkLst>
        </pc:spChg>
        <pc:picChg chg="add mod">
          <ac:chgData name="Annemarie de Kleuver" userId="1632aff4-842d-44b9-a54a-6408054e65e8" providerId="ADAL" clId="{BC4454A8-2110-4902-A82C-A2C764E50086}" dt="2026-10-13T07:29:00.565" v="603" actId="1076"/>
          <ac:picMkLst>
            <pc:docMk/>
            <pc:sldMk cId="1196756717" sldId="264"/>
            <ac:picMk id="5" creationId="{5CE17B99-C914-2A9A-5781-274ED87CDBD6}"/>
          </ac:picMkLst>
        </pc:picChg>
        <pc:picChg chg="del">
          <ac:chgData name="Annemarie de Kleuver" userId="1632aff4-842d-44b9-a54a-6408054e65e8" providerId="ADAL" clId="{BC4454A8-2110-4902-A82C-A2C764E50086}" dt="2026-10-13T07:28:46.428" v="601" actId="478"/>
          <ac:picMkLst>
            <pc:docMk/>
            <pc:sldMk cId="1196756717" sldId="264"/>
            <ac:picMk id="6" creationId="{A5DFC1E1-E5C1-F2C8-ADB2-E4C116DF44A5}"/>
          </ac:picMkLst>
        </pc:picChg>
      </pc:sldChg>
      <pc:sldChg chg="addSp delSp modSp mod">
        <pc:chgData name="Annemarie de Kleuver" userId="1632aff4-842d-44b9-a54a-6408054e65e8" providerId="ADAL" clId="{BC4454A8-2110-4902-A82C-A2C764E50086}" dt="2026-10-13T07:28:31.251" v="591" actId="1076"/>
        <pc:sldMkLst>
          <pc:docMk/>
          <pc:sldMk cId="3168910980" sldId="265"/>
        </pc:sldMkLst>
        <pc:spChg chg="mod">
          <ac:chgData name="Annemarie de Kleuver" userId="1632aff4-842d-44b9-a54a-6408054e65e8" providerId="ADAL" clId="{BC4454A8-2110-4902-A82C-A2C764E50086}" dt="2026-10-13T07:26:33.093" v="564" actId="20577"/>
          <ac:spMkLst>
            <pc:docMk/>
            <pc:sldMk cId="3168910980" sldId="265"/>
            <ac:spMk id="10" creationId="{60793720-C82A-CF31-40F0-266FF68FFD73}"/>
          </ac:spMkLst>
        </pc:spChg>
        <pc:picChg chg="del">
          <ac:chgData name="Annemarie de Kleuver" userId="1632aff4-842d-44b9-a54a-6408054e65e8" providerId="ADAL" clId="{BC4454A8-2110-4902-A82C-A2C764E50086}" dt="2026-10-13T07:26:40.385" v="566" actId="478"/>
          <ac:picMkLst>
            <pc:docMk/>
            <pc:sldMk cId="3168910980" sldId="265"/>
            <ac:picMk id="4" creationId="{60314A3E-EF50-9FC9-7C30-51C5ED802654}"/>
          </ac:picMkLst>
        </pc:picChg>
        <pc:picChg chg="add del mod">
          <ac:chgData name="Annemarie de Kleuver" userId="1632aff4-842d-44b9-a54a-6408054e65e8" providerId="ADAL" clId="{BC4454A8-2110-4902-A82C-A2C764E50086}" dt="2026-10-13T07:27:22.055" v="576" actId="931"/>
          <ac:picMkLst>
            <pc:docMk/>
            <pc:sldMk cId="3168910980" sldId="265"/>
            <ac:picMk id="5" creationId="{BEE6E726-7C43-3C69-73AE-E1C31CF48152}"/>
          </ac:picMkLst>
        </pc:picChg>
        <pc:picChg chg="add del mod">
          <ac:chgData name="Annemarie de Kleuver" userId="1632aff4-842d-44b9-a54a-6408054e65e8" providerId="ADAL" clId="{BC4454A8-2110-4902-A82C-A2C764E50086}" dt="2026-10-13T07:27:22.055" v="576" actId="931"/>
          <ac:picMkLst>
            <pc:docMk/>
            <pc:sldMk cId="3168910980" sldId="265"/>
            <ac:picMk id="7" creationId="{7D821D77-7355-6E05-DFBD-C63C71C5369C}"/>
          </ac:picMkLst>
        </pc:picChg>
        <pc:picChg chg="add mod">
          <ac:chgData name="Annemarie de Kleuver" userId="1632aff4-842d-44b9-a54a-6408054e65e8" providerId="ADAL" clId="{BC4454A8-2110-4902-A82C-A2C764E50086}" dt="2026-10-13T07:28:27.455" v="590" actId="1076"/>
          <ac:picMkLst>
            <pc:docMk/>
            <pc:sldMk cId="3168910980" sldId="265"/>
            <ac:picMk id="9" creationId="{59746BB3-1F08-FD29-FFB3-61EB2AC76024}"/>
          </ac:picMkLst>
        </pc:picChg>
        <pc:picChg chg="del">
          <ac:chgData name="Annemarie de Kleuver" userId="1632aff4-842d-44b9-a54a-6408054e65e8" providerId="ADAL" clId="{BC4454A8-2110-4902-A82C-A2C764E50086}" dt="2026-10-13T07:26:39.260" v="565" actId="478"/>
          <ac:picMkLst>
            <pc:docMk/>
            <pc:sldMk cId="3168910980" sldId="265"/>
            <ac:picMk id="11" creationId="{1714CDFE-72A5-9D6C-068A-17D62814F1DD}"/>
          </ac:picMkLst>
        </pc:picChg>
        <pc:picChg chg="add mod">
          <ac:chgData name="Annemarie de Kleuver" userId="1632aff4-842d-44b9-a54a-6408054e65e8" providerId="ADAL" clId="{BC4454A8-2110-4902-A82C-A2C764E50086}" dt="2026-10-13T07:28:31.251" v="591" actId="1076"/>
          <ac:picMkLst>
            <pc:docMk/>
            <pc:sldMk cId="3168910980" sldId="265"/>
            <ac:picMk id="13" creationId="{A12D47C5-6CE1-8EEB-E107-4CD98CA7506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9A8DF-B763-48F4-8434-28F4BABAE588}" type="datetimeFigureOut">
              <a:rPr lang="nl-NL" smtClean="0"/>
              <a:t>13-10-2026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6395F-5729-43CD-AD4D-11939BF1F99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4711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6395F-5729-43CD-AD4D-11939BF1F99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4410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6395F-5729-43CD-AD4D-11939BF1F99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428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40551FCD-20A4-4CDF-AD54-BC6051E293C5}" type="datetime1">
              <a:rPr lang="nl-NL" smtClean="0"/>
              <a:t>13-10-2026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091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88729-52AF-4308-B73F-59E681A56F03}" type="datetime1">
              <a:rPr lang="nl-NL" smtClean="0"/>
              <a:t>13-10-2026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926" y="5876412"/>
            <a:ext cx="2742274" cy="1397039"/>
          </a:xfrm>
        </p:spPr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96436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3059-D2F2-47E6-BEEB-1B9EE5A5DBEE}" type="datetime1">
              <a:rPr lang="nl-NL" smtClean="0"/>
              <a:t>13-10-2026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4717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E2BB-D8C8-4AF8-81E6-C2E60958B8A4}" type="datetime1">
              <a:rPr lang="nl-NL" smtClean="0"/>
              <a:t>13-10-2026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354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A5B6-49A4-4DCA-99CA-38EA4AAB3237}" type="datetime1">
              <a:rPr lang="nl-NL" smtClean="0"/>
              <a:t>13-10-2026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435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D50DC-0097-4D8A-9E4F-7EA6F662F5FA}" type="datetime1">
              <a:rPr lang="nl-NL" smtClean="0"/>
              <a:t>13-10-2026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3568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E6D56-C13F-470B-848D-55FECA0C869A}" type="datetime1">
              <a:rPr lang="nl-NL" smtClean="0"/>
              <a:t>13-10-2026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877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BE7F4-6913-40C4-9013-D0A987F61F29}" type="datetime1">
              <a:rPr lang="nl-NL" smtClean="0"/>
              <a:t>13-10-2026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101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F190C65-51BA-4B00-8466-393F38016B42}" type="datetime1">
              <a:rPr lang="nl-NL" smtClean="0"/>
              <a:t>13-10-2026</a:t>
            </a:fld>
            <a:endParaRPr lang="nl-NL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70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DE9EF-52C5-4174-A920-F33D6E5E8BB7}" type="datetime1">
              <a:rPr lang="nl-NL" smtClean="0"/>
              <a:t>13-10-2026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7797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CD7D7-A752-4AA7-AED3-6405E5A5CADD}" type="datetime1">
              <a:rPr lang="nl-NL" smtClean="0"/>
              <a:t>13-10-2026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548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6F2340A-AACA-43C1-9254-4A08CAEB12C0}" type="datetime1">
              <a:rPr lang="nl-NL" smtClean="0"/>
              <a:t>13-10-2026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225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zb.nl/najaarscollect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C162E830-E850-4549-B279-99261CDC7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V="1">
            <a:off x="-370936" y="6858000"/>
            <a:ext cx="10427034" cy="45719"/>
          </a:xfrm>
        </p:spPr>
        <p:txBody>
          <a:bodyPr/>
          <a:lstStyle/>
          <a:p>
            <a:endParaRPr lang="nl-NL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FA6A6CFC-B0E4-47AA-AF03-09DF74CF4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91" y="1813628"/>
            <a:ext cx="2603208" cy="707885"/>
          </a:xfrm>
        </p:spPr>
        <p:txBody>
          <a:bodyPr>
            <a:normAutofit lnSpcReduction="10000"/>
          </a:bodyPr>
          <a:lstStyle/>
          <a:p>
            <a:r>
              <a:rPr 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Geef voor de </a:t>
            </a:r>
            <a:r>
              <a:rPr lang="nl-NL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najaarscollecte</a:t>
            </a:r>
            <a:r>
              <a:rPr 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nl-NL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0793720-C82A-CF31-40F0-266FF68FFD73}"/>
              </a:ext>
            </a:extLst>
          </p:cNvPr>
          <p:cNvSpPr txBox="1"/>
          <p:nvPr/>
        </p:nvSpPr>
        <p:spPr>
          <a:xfrm>
            <a:off x="371361" y="255259"/>
            <a:ext cx="9781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solidFill>
                  <a:srgbClr val="52C5B4"/>
                </a:solidFill>
              </a:rPr>
              <a:t>Steun de kleine kerk in het zuiden van Frankrijk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6C93888-247F-F010-A898-F1F07D74D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87" y="2802067"/>
            <a:ext cx="3258668" cy="325866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95D8688-177C-EA00-77F5-4BDE8347E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7" y="2049702"/>
            <a:ext cx="5798634" cy="434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7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C162E830-E850-4549-B279-99261CDC7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V="1">
            <a:off x="-370936" y="6858000"/>
            <a:ext cx="10427034" cy="45719"/>
          </a:xfrm>
        </p:spPr>
        <p:txBody>
          <a:bodyPr/>
          <a:lstStyle/>
          <a:p>
            <a:endParaRPr lang="nl-NL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0793720-C82A-CF31-40F0-266FF68FFD73}"/>
              </a:ext>
            </a:extLst>
          </p:cNvPr>
          <p:cNvSpPr txBox="1"/>
          <p:nvPr/>
        </p:nvSpPr>
        <p:spPr>
          <a:xfrm>
            <a:off x="498361" y="382258"/>
            <a:ext cx="9349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6"/>
                </a:solidFill>
              </a:rPr>
              <a:t>Klein, vergrijsd, naar binnen gekeerd… veel kerken in Frankrijk dreigen te verdwijnen.</a:t>
            </a:r>
          </a:p>
          <a:p>
            <a:r>
              <a:rPr lang="nl-NL" dirty="0">
                <a:solidFill>
                  <a:schemeClr val="accent6"/>
                </a:solidFill>
              </a:rPr>
              <a:t>Wat zou het mooi zijn als gemeenten opbloeien en vanuit de liefde van Christus een zegen zijn voor hun omgeving!</a:t>
            </a:r>
            <a:br>
              <a:rPr lang="nl-NL" dirty="0">
                <a:solidFill>
                  <a:schemeClr val="accent6"/>
                </a:solidFill>
              </a:rPr>
            </a:br>
            <a:br>
              <a:rPr lang="nl-NL" sz="1800" dirty="0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</a:br>
            <a:r>
              <a:rPr lang="nl-NL" sz="1800" dirty="0"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V</a:t>
            </a:r>
            <a:r>
              <a:rPr lang="nl-NL" dirty="0">
                <a:solidFill>
                  <a:schemeClr val="accent6"/>
                </a:solidFill>
              </a:rPr>
              <a:t>anuit dit verlangen is de GZB samen met de Franse partnerkerk, de </a:t>
            </a:r>
            <a:r>
              <a:rPr lang="nl-NL" dirty="0" err="1">
                <a:solidFill>
                  <a:schemeClr val="accent6"/>
                </a:solidFill>
              </a:rPr>
              <a:t>Église</a:t>
            </a:r>
            <a:r>
              <a:rPr lang="nl-NL" dirty="0">
                <a:solidFill>
                  <a:schemeClr val="accent6"/>
                </a:solidFill>
              </a:rPr>
              <a:t> Réformée </a:t>
            </a:r>
            <a:r>
              <a:rPr lang="nl-NL" dirty="0" err="1">
                <a:solidFill>
                  <a:schemeClr val="accent6"/>
                </a:solidFill>
              </a:rPr>
              <a:t>Évangélique</a:t>
            </a:r>
            <a:r>
              <a:rPr lang="nl-NL" dirty="0">
                <a:solidFill>
                  <a:schemeClr val="accent6"/>
                </a:solidFill>
              </a:rPr>
              <a:t>, in verschillende gemeenten een Focustraject gestart. Dit traject helpt gemeenten om geestelijk te groeien en opnieuw te ontdekken wat hun plek in de samenleving kan zijn.</a:t>
            </a:r>
            <a:endParaRPr lang="nl-NL" sz="1800" dirty="0"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59746BB3-1F08-FD29-FFB3-61EB2AC76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282" y="3073310"/>
            <a:ext cx="4316362" cy="323727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A12D47C5-6CE1-8EEB-E107-4CD98CA750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9" y="3073310"/>
            <a:ext cx="4316362" cy="323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10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6E95DC7-B72D-42D3-A21A-F11607957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362" y="1868128"/>
            <a:ext cx="4885870" cy="3532007"/>
          </a:xfrm>
        </p:spPr>
        <p:txBody>
          <a:bodyPr>
            <a:normAutofit/>
          </a:bodyPr>
          <a:lstStyle/>
          <a:p>
            <a:pPr marL="342900" indent="-342900" algn="l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Bid voor christenen in Frankrijk</a:t>
            </a:r>
          </a:p>
          <a:p>
            <a:pPr marL="342900" indent="-342900" algn="l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Steun via de gemeentelijke collectemethode</a:t>
            </a:r>
          </a:p>
          <a:p>
            <a:pPr marL="342900" indent="-342900" algn="l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Doneer via Tikkie,</a:t>
            </a:r>
            <a:br>
              <a:rPr lang="nl-NL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nl-NL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2"/>
              </a:rPr>
              <a:t>www.gzb.nl/najaarscollecte</a:t>
            </a:r>
            <a:br>
              <a:rPr lang="nl-NL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nl-NL" sz="24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vul de collectefolder in</a:t>
            </a:r>
          </a:p>
          <a:p>
            <a:pPr marL="0" indent="0" algn="l" rtl="0" eaLnBrk="1" latinLnBrk="0" hangingPunct="1">
              <a:lnSpc>
                <a:spcPct val="85000"/>
              </a:lnSpc>
              <a:spcBef>
                <a:spcPts val="1300"/>
              </a:spcBef>
              <a:buNone/>
            </a:pPr>
            <a:br>
              <a:rPr lang="nl-NL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nl-NL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Wij danken u hartelijk voor uw bijdrage!</a:t>
            </a:r>
            <a:endParaRPr lang="nl-NL" sz="2400" b="1" dirty="0">
              <a:solidFill>
                <a:srgbClr val="000000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04139F5-B6EC-A625-CF66-D32D3AD8DB4F}"/>
              </a:ext>
            </a:extLst>
          </p:cNvPr>
          <p:cNvSpPr txBox="1"/>
          <p:nvPr/>
        </p:nvSpPr>
        <p:spPr>
          <a:xfrm>
            <a:off x="498361" y="509259"/>
            <a:ext cx="10427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rgbClr val="52C5B4"/>
                </a:solidFill>
              </a:rPr>
              <a:t>Wat kunt ú doen?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CE17B99-C914-2A9A-5781-274ED87CD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039" y="1736090"/>
            <a:ext cx="39052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56717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titel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FFFFFF"/>
      </a:accent1>
      <a:accent2>
        <a:srgbClr val="009774"/>
      </a:accent2>
      <a:accent3>
        <a:srgbClr val="E87970"/>
      </a:accent3>
      <a:accent4>
        <a:srgbClr val="52C5B4"/>
      </a:accent4>
      <a:accent5>
        <a:srgbClr val="FFDB2C"/>
      </a:accent5>
      <a:accent6>
        <a:srgbClr val="004F65"/>
      </a:accent6>
      <a:hlink>
        <a:srgbClr val="8F8F8F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3ACF124-275F-44F2-8DE0-0A755069829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572</TotalTime>
  <Words>143</Words>
  <Application>Microsoft Office PowerPoint</Application>
  <PresentationFormat>Breedbeeld</PresentationFormat>
  <Paragraphs>11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6" baseType="lpstr">
      <vt:lpstr>Arial</vt:lpstr>
      <vt:lpstr>Calibri</vt:lpstr>
      <vt:lpstr>Metropolitan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Margreet Broeders-van Spronsen</dc:creator>
  <cp:lastModifiedBy>Annemarie de Kleuver</cp:lastModifiedBy>
  <cp:revision>12</cp:revision>
  <dcterms:created xsi:type="dcterms:W3CDTF">2022-01-18T09:48:15Z</dcterms:created>
  <dcterms:modified xsi:type="dcterms:W3CDTF">2026-10-13T07:29:40Z</dcterms:modified>
</cp:coreProperties>
</file>