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
  </p:notesMasterIdLst>
  <p:sldIdLst>
    <p:sldId id="258" r:id="rId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52C5B4"/>
    <a:srgbClr val="942118"/>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194255-E1D9-43F8-B6D6-E7DAC278FAD0}" v="1" dt="2026-10-13T07:19:55.1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77" autoAdjust="0"/>
    <p:restoredTop sz="94660"/>
  </p:normalViewPr>
  <p:slideViewPr>
    <p:cSldViewPr snapToGrid="0">
      <p:cViewPr varScale="1">
        <p:scale>
          <a:sx n="78" d="100"/>
          <a:sy n="78" d="100"/>
        </p:scale>
        <p:origin x="806"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emarie de Kleuver" userId="1632aff4-842d-44b9-a54a-6408054e65e8" providerId="ADAL" clId="{BC4454A8-2110-4902-A82C-A2C764E50086}"/>
    <pc:docChg chg="custSel modSld">
      <pc:chgData name="Annemarie de Kleuver" userId="1632aff4-842d-44b9-a54a-6408054e65e8" providerId="ADAL" clId="{BC4454A8-2110-4902-A82C-A2C764E50086}" dt="2026-10-13T07:22:50.900" v="84" actId="1076"/>
      <pc:docMkLst>
        <pc:docMk/>
      </pc:docMkLst>
      <pc:sldChg chg="addSp delSp modSp mod">
        <pc:chgData name="Annemarie de Kleuver" userId="1632aff4-842d-44b9-a54a-6408054e65e8" providerId="ADAL" clId="{BC4454A8-2110-4902-A82C-A2C764E50086}" dt="2026-10-13T07:22:50.900" v="84" actId="1076"/>
        <pc:sldMkLst>
          <pc:docMk/>
          <pc:sldMk cId="1081875529" sldId="258"/>
        </pc:sldMkLst>
        <pc:spChg chg="mod">
          <ac:chgData name="Annemarie de Kleuver" userId="1632aff4-842d-44b9-a54a-6408054e65e8" providerId="ADAL" clId="{BC4454A8-2110-4902-A82C-A2C764E50086}" dt="2026-10-13T07:21:21.620" v="72" actId="207"/>
          <ac:spMkLst>
            <pc:docMk/>
            <pc:sldMk cId="1081875529" sldId="258"/>
            <ac:spMk id="4" creationId="{FA6A6CFC-B0E4-47AA-AF03-09DF74CF4D42}"/>
          </ac:spMkLst>
        </pc:spChg>
        <pc:spChg chg="mod">
          <ac:chgData name="Annemarie de Kleuver" userId="1632aff4-842d-44b9-a54a-6408054e65e8" providerId="ADAL" clId="{BC4454A8-2110-4902-A82C-A2C764E50086}" dt="2026-10-13T07:20:47.523" v="67" actId="20577"/>
          <ac:spMkLst>
            <pc:docMk/>
            <pc:sldMk cId="1081875529" sldId="258"/>
            <ac:spMk id="10" creationId="{60793720-C82A-CF31-40F0-266FF68FFD73}"/>
          </ac:spMkLst>
        </pc:spChg>
        <pc:picChg chg="del">
          <ac:chgData name="Annemarie de Kleuver" userId="1632aff4-842d-44b9-a54a-6408054e65e8" providerId="ADAL" clId="{BC4454A8-2110-4902-A82C-A2C764E50086}" dt="2026-10-13T07:21:24.304" v="73" actId="478"/>
          <ac:picMkLst>
            <pc:docMk/>
            <pc:sldMk cId="1081875529" sldId="258"/>
            <ac:picMk id="5" creationId="{0A96896C-E58F-E879-77E8-6658059F7AD7}"/>
          </ac:picMkLst>
        </pc:picChg>
        <pc:picChg chg="add mod">
          <ac:chgData name="Annemarie de Kleuver" userId="1632aff4-842d-44b9-a54a-6408054e65e8" providerId="ADAL" clId="{BC4454A8-2110-4902-A82C-A2C764E50086}" dt="2026-10-13T07:22:10.231" v="80" actId="14100"/>
          <ac:picMkLst>
            <pc:docMk/>
            <pc:sldMk cId="1081875529" sldId="258"/>
            <ac:picMk id="6" creationId="{F7722F96-A29C-1A2E-C216-970AA763EE9B}"/>
          </ac:picMkLst>
        </pc:picChg>
        <pc:picChg chg="del mod">
          <ac:chgData name="Annemarie de Kleuver" userId="1632aff4-842d-44b9-a54a-6408054e65e8" providerId="ADAL" clId="{BC4454A8-2110-4902-A82C-A2C764E50086}" dt="2026-10-13T07:22:36.196" v="82" actId="478"/>
          <ac:picMkLst>
            <pc:docMk/>
            <pc:sldMk cId="1081875529" sldId="258"/>
            <ac:picMk id="8" creationId="{753BDD8D-A01B-6077-8DDC-70120B35C8CE}"/>
          </ac:picMkLst>
        </pc:picChg>
        <pc:picChg chg="add mod">
          <ac:chgData name="Annemarie de Kleuver" userId="1632aff4-842d-44b9-a54a-6408054e65e8" providerId="ADAL" clId="{BC4454A8-2110-4902-A82C-A2C764E50086}" dt="2026-10-13T07:22:50.900" v="84" actId="1076"/>
          <ac:picMkLst>
            <pc:docMk/>
            <pc:sldMk cId="1081875529" sldId="258"/>
            <ac:picMk id="9" creationId="{87BEF3AF-006A-E600-624B-FC98C75ED95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99A8DF-B763-48F4-8434-28F4BABAE588}" type="datetimeFigureOut">
              <a:rPr lang="nl-NL" smtClean="0"/>
              <a:t>13-10-2026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56395F-5729-43CD-AD4D-11939BF1F995}" type="slidenum">
              <a:rPr lang="nl-NL" smtClean="0"/>
              <a:t>‹nr.›</a:t>
            </a:fld>
            <a:endParaRPr lang="nl-NL"/>
          </a:p>
        </p:txBody>
      </p:sp>
    </p:spTree>
    <p:extLst>
      <p:ext uri="{BB962C8B-B14F-4D97-AF65-F5344CB8AC3E}">
        <p14:creationId xmlns:p14="http://schemas.microsoft.com/office/powerpoint/2010/main" val="4124711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656395F-5729-43CD-AD4D-11939BF1F995}" type="slidenum">
              <a:rPr lang="nl-NL" smtClean="0"/>
              <a:t>1</a:t>
            </a:fld>
            <a:endParaRPr lang="nl-NL"/>
          </a:p>
        </p:txBody>
      </p:sp>
    </p:spTree>
    <p:extLst>
      <p:ext uri="{BB962C8B-B14F-4D97-AF65-F5344CB8AC3E}">
        <p14:creationId xmlns:p14="http://schemas.microsoft.com/office/powerpoint/2010/main" val="30144104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l-NL"/>
          </a:p>
        </p:txBody>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nl-NL"/>
              <a:t>Klik om stijl te bewerken</a:t>
            </a:r>
            <a:endParaRPr lang="en-US"/>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nl-NL"/>
              <a:t>Klikken om de ondertitelstijl van het model te bewerken</a:t>
            </a:r>
            <a:endParaRPr lang="en-US"/>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40551FCD-20A4-4CDF-AD54-BC6051E293C5}" type="datetime1">
              <a:rPr lang="nl-NL" smtClean="0"/>
              <a:t>13-10-2026</a:t>
            </a:fld>
            <a:endParaRPr lang="nl-NL"/>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nl-NL"/>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CFDAC976-E51A-490A-B204-17104CD260BF}" type="slidenum">
              <a:rPr lang="nl-NL" smtClean="0"/>
              <a:t>‹nr.›</a:t>
            </a:fld>
            <a:endParaRPr lang="nl-NL"/>
          </a:p>
        </p:txBody>
      </p:sp>
    </p:spTree>
    <p:extLst>
      <p:ext uri="{BB962C8B-B14F-4D97-AF65-F5344CB8AC3E}">
        <p14:creationId xmlns:p14="http://schemas.microsoft.com/office/powerpoint/2010/main" val="6409185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4B088729-52AF-4308-B73F-59E681A56F03}" type="datetime1">
              <a:rPr lang="nl-NL" smtClean="0"/>
              <a:t>13-10-2026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a:xfrm>
            <a:off x="8763926" y="5876412"/>
            <a:ext cx="2742274" cy="1397039"/>
          </a:xfrm>
        </p:spPr>
        <p:txBody>
          <a:bodyPr/>
          <a:lstStyle/>
          <a:p>
            <a:fld id="{CFDAC976-E51A-490A-B204-17104CD260BF}" type="slidenum">
              <a:rPr lang="nl-NL" smtClean="0"/>
              <a:t>‹nr.›</a:t>
            </a:fld>
            <a:endParaRPr lang="nl-NL" dirty="0"/>
          </a:p>
        </p:txBody>
      </p:sp>
    </p:spTree>
    <p:extLst>
      <p:ext uri="{BB962C8B-B14F-4D97-AF65-F5344CB8AC3E}">
        <p14:creationId xmlns:p14="http://schemas.microsoft.com/office/powerpoint/2010/main" val="15964368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nl-NL"/>
              <a:t>Klik om stijl te bewerken</a:t>
            </a:r>
            <a:endParaRPr lang="en-US"/>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50553059-D2F2-47E6-BEEB-1B9EE5A5DBEE}" type="datetime1">
              <a:rPr lang="nl-NL" smtClean="0"/>
              <a:t>13-10-2026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CFDAC976-E51A-490A-B204-17104CD260BF}" type="slidenum">
              <a:rPr lang="nl-NL" smtClean="0"/>
              <a:t>‹nr.›</a:t>
            </a:fld>
            <a:endParaRPr lang="nl-NL"/>
          </a:p>
        </p:txBody>
      </p:sp>
    </p:spTree>
    <p:extLst>
      <p:ext uri="{BB962C8B-B14F-4D97-AF65-F5344CB8AC3E}">
        <p14:creationId xmlns:p14="http://schemas.microsoft.com/office/powerpoint/2010/main" val="3964717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4"/>
          <p:cNvSpPr>
            <a:spLocks noGrp="1"/>
          </p:cNvSpPr>
          <p:nvPr>
            <p:ph type="dt" sz="half" idx="10"/>
          </p:nvPr>
        </p:nvSpPr>
        <p:spPr/>
        <p:txBody>
          <a:bodyPr/>
          <a:lstStyle/>
          <a:p>
            <a:fld id="{FBF3E2BB-D8C8-4AF8-81E6-C2E60958B8A4}" type="datetime1">
              <a:rPr lang="nl-NL" smtClean="0"/>
              <a:t>13-10-2026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CFDAC976-E51A-490A-B204-17104CD260BF}" type="slidenum">
              <a:rPr lang="nl-NL" smtClean="0"/>
              <a:t>‹nr.›</a:t>
            </a:fld>
            <a:endParaRPr lang="nl-NL"/>
          </a:p>
        </p:txBody>
      </p:sp>
    </p:spTree>
    <p:extLst>
      <p:ext uri="{BB962C8B-B14F-4D97-AF65-F5344CB8AC3E}">
        <p14:creationId xmlns:p14="http://schemas.microsoft.com/office/powerpoint/2010/main" val="4163547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Vergelijk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l-NL"/>
              <a:t>Klik om stijl te bewerken</a:t>
            </a:r>
            <a:endParaRPr lang="en-US"/>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Date Placeholder 6"/>
          <p:cNvSpPr>
            <a:spLocks noGrp="1"/>
          </p:cNvSpPr>
          <p:nvPr>
            <p:ph type="dt" sz="half" idx="10"/>
          </p:nvPr>
        </p:nvSpPr>
        <p:spPr/>
        <p:txBody>
          <a:bodyPr/>
          <a:lstStyle/>
          <a:p>
            <a:fld id="{8B88A5B6-49A4-4DCA-99CA-38EA4AAB3237}" type="datetime1">
              <a:rPr lang="nl-NL" smtClean="0"/>
              <a:t>13-10-2026</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CFDAC976-E51A-490A-B204-17104CD260BF}" type="slidenum">
              <a:rPr lang="nl-NL" smtClean="0"/>
              <a:t>‹nr.›</a:t>
            </a:fld>
            <a:endParaRPr lang="nl-NL"/>
          </a:p>
        </p:txBody>
      </p:sp>
    </p:spTree>
    <p:extLst>
      <p:ext uri="{BB962C8B-B14F-4D97-AF65-F5344CB8AC3E}">
        <p14:creationId xmlns:p14="http://schemas.microsoft.com/office/powerpoint/2010/main" val="944358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Alleen tite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nl-NL"/>
              <a:t>Klik om stijl te bewerken</a:t>
            </a:r>
            <a:endParaRPr lang="en-US"/>
          </a:p>
        </p:txBody>
      </p:sp>
      <p:sp>
        <p:nvSpPr>
          <p:cNvPr id="3" name="Date Placeholder 2"/>
          <p:cNvSpPr>
            <a:spLocks noGrp="1"/>
          </p:cNvSpPr>
          <p:nvPr>
            <p:ph type="dt" sz="half" idx="10"/>
          </p:nvPr>
        </p:nvSpPr>
        <p:spPr/>
        <p:txBody>
          <a:bodyPr/>
          <a:lstStyle/>
          <a:p>
            <a:fld id="{125D50DC-0097-4D8A-9E4F-7EA6F662F5FA}" type="datetime1">
              <a:rPr lang="nl-NL" smtClean="0"/>
              <a:t>13-10-2026</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CFDAC976-E51A-490A-B204-17104CD260BF}" type="slidenum">
              <a:rPr lang="nl-NL" smtClean="0"/>
              <a:t>‹nr.›</a:t>
            </a:fld>
            <a:endParaRPr lang="nl-NL"/>
          </a:p>
        </p:txBody>
      </p:sp>
    </p:spTree>
    <p:extLst>
      <p:ext uri="{BB962C8B-B14F-4D97-AF65-F5344CB8AC3E}">
        <p14:creationId xmlns:p14="http://schemas.microsoft.com/office/powerpoint/2010/main" val="29835689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DE6D56-C13F-470B-848D-55FECA0C869A}" type="datetime1">
              <a:rPr lang="nl-NL" smtClean="0"/>
              <a:t>13-10-2026</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CFDAC976-E51A-490A-B204-17104CD260BF}" type="slidenum">
              <a:rPr lang="nl-NL" smtClean="0"/>
              <a:t>‹nr.›</a:t>
            </a:fld>
            <a:endParaRPr lang="nl-NL"/>
          </a:p>
        </p:txBody>
      </p:sp>
    </p:spTree>
    <p:extLst>
      <p:ext uri="{BB962C8B-B14F-4D97-AF65-F5344CB8AC3E}">
        <p14:creationId xmlns:p14="http://schemas.microsoft.com/office/powerpoint/2010/main" val="14487775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oud met bijschrift">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nl-NL"/>
              <a:t>Klik om stijl te bewerken</a:t>
            </a:r>
            <a:endParaRPr lang="en-US"/>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nl-NL"/>
              <a:t>Klikken om de tekststijl van het model te bewerken</a:t>
            </a:r>
          </a:p>
        </p:txBody>
      </p:sp>
      <p:sp>
        <p:nvSpPr>
          <p:cNvPr id="5" name="Date Placeholder 4"/>
          <p:cNvSpPr>
            <a:spLocks noGrp="1"/>
          </p:cNvSpPr>
          <p:nvPr>
            <p:ph type="dt" sz="half" idx="10"/>
          </p:nvPr>
        </p:nvSpPr>
        <p:spPr/>
        <p:txBody>
          <a:bodyPr/>
          <a:lstStyle/>
          <a:p>
            <a:fld id="{2D2BE7F4-6913-40C4-9013-D0A987F61F29}" type="datetime1">
              <a:rPr lang="nl-NL" smtClean="0"/>
              <a:t>13-10-2026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CFDAC976-E51A-490A-B204-17104CD260BF}" type="slidenum">
              <a:rPr lang="nl-NL" smtClean="0"/>
              <a:t>‹nr.›</a:t>
            </a:fld>
            <a:endParaRPr lang="nl-NL"/>
          </a:p>
        </p:txBody>
      </p:sp>
    </p:spTree>
    <p:extLst>
      <p:ext uri="{BB962C8B-B14F-4D97-AF65-F5344CB8AC3E}">
        <p14:creationId xmlns:p14="http://schemas.microsoft.com/office/powerpoint/2010/main" val="3451014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nl-NL"/>
              <a:t>Klik om stijl te bewerken</a:t>
            </a:r>
            <a:endParaRPr lang="en-US"/>
          </a:p>
        </p:txBody>
      </p:sp>
      <p:sp>
        <p:nvSpPr>
          <p:cNvPr id="3" name="Picture Placeholder 2"/>
          <p:cNvSpPr>
            <a:spLocks noGrp="1" noChangeAspect="1"/>
          </p:cNvSpPr>
          <p:nvPr>
            <p:ph type="pic" idx="1"/>
          </p:nvPr>
        </p:nvSpPr>
        <p:spPr>
          <a:xfrm>
            <a:off x="0" y="0"/>
            <a:ext cx="12192000" cy="5330952"/>
          </a:xfrm>
          <a:solidFill>
            <a:schemeClr val="accent1">
              <a:lumMod val="20000"/>
              <a:lumOff val="8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8F190C65-51BA-4B00-8466-393F38016B42}" type="datetime1">
              <a:rPr lang="nl-NL" smtClean="0"/>
              <a:t>13-10-2026</a:t>
            </a:fld>
            <a:endParaRPr lang="nl-NL"/>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nl-NL"/>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CFDAC976-E51A-490A-B204-17104CD260BF}" type="slidenum">
              <a:rPr lang="nl-NL" smtClean="0"/>
              <a:t>‹nr.›</a:t>
            </a:fld>
            <a:endParaRPr lang="nl-NL"/>
          </a:p>
        </p:txBody>
      </p:sp>
    </p:spTree>
    <p:extLst>
      <p:ext uri="{BB962C8B-B14F-4D97-AF65-F5344CB8AC3E}">
        <p14:creationId xmlns:p14="http://schemas.microsoft.com/office/powerpoint/2010/main" val="2593700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E2BDE9EF-52C5-4174-A920-F33D6E5E8BB7}" type="datetime1">
              <a:rPr lang="nl-NL" smtClean="0"/>
              <a:t>13-10-2026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CFDAC976-E51A-490A-B204-17104CD260BF}" type="slidenum">
              <a:rPr lang="nl-NL" smtClean="0"/>
              <a:t>‹nr.›</a:t>
            </a:fld>
            <a:endParaRPr lang="nl-NL"/>
          </a:p>
        </p:txBody>
      </p:sp>
    </p:spTree>
    <p:extLst>
      <p:ext uri="{BB962C8B-B14F-4D97-AF65-F5344CB8AC3E}">
        <p14:creationId xmlns:p14="http://schemas.microsoft.com/office/powerpoint/2010/main" val="3987797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nl-NL"/>
              <a:t>Klik om stijl te bewerken</a:t>
            </a:r>
            <a:endParaRPr lang="en-US"/>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541CD7D7-A752-4AA7-AED3-6405E5A5CADD}" type="datetime1">
              <a:rPr lang="nl-NL" smtClean="0"/>
              <a:t>13-10-2026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CFDAC976-E51A-490A-B204-17104CD260BF}" type="slidenum">
              <a:rPr lang="nl-NL" smtClean="0"/>
              <a:t>‹nr.›</a:t>
            </a:fld>
            <a:endParaRPr lang="nl-NL"/>
          </a:p>
        </p:txBody>
      </p:sp>
    </p:spTree>
    <p:extLst>
      <p:ext uri="{BB962C8B-B14F-4D97-AF65-F5344CB8AC3E}">
        <p14:creationId xmlns:p14="http://schemas.microsoft.com/office/powerpoint/2010/main" val="7854886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nl-NL"/>
              <a:t>Klik om stijl te bewerken</a:t>
            </a:r>
            <a:endParaRPr lang="en-US"/>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B6F2340A-AACA-43C1-9254-4A08CAEB12C0}" type="datetime1">
              <a:rPr lang="nl-NL" smtClean="0"/>
              <a:t>13-10-2026</a:t>
            </a:fld>
            <a:endParaRPr lang="nl-NL"/>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nl-NL"/>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CFDAC976-E51A-490A-B204-17104CD260BF}" type="slidenum">
              <a:rPr lang="nl-NL" smtClean="0"/>
              <a:t>‹nr.›</a:t>
            </a:fld>
            <a:endParaRPr lang="nl-NL"/>
          </a:p>
        </p:txBody>
      </p:sp>
    </p:spTree>
    <p:extLst>
      <p:ext uri="{BB962C8B-B14F-4D97-AF65-F5344CB8AC3E}">
        <p14:creationId xmlns:p14="http://schemas.microsoft.com/office/powerpoint/2010/main" val="119225309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C162E830-E850-4549-B279-99261CDC733E}"/>
              </a:ext>
            </a:extLst>
          </p:cNvPr>
          <p:cNvSpPr>
            <a:spLocks noGrp="1"/>
          </p:cNvSpPr>
          <p:nvPr>
            <p:ph type="ctrTitle"/>
          </p:nvPr>
        </p:nvSpPr>
        <p:spPr>
          <a:xfrm flipV="1">
            <a:off x="-370936" y="6858000"/>
            <a:ext cx="10427034" cy="45719"/>
          </a:xfrm>
        </p:spPr>
        <p:txBody>
          <a:bodyPr/>
          <a:lstStyle/>
          <a:p>
            <a:endParaRPr lang="nl-NL" sz="6000" b="1" dirty="0">
              <a:solidFill>
                <a:schemeClr val="bg1"/>
              </a:solidFill>
              <a:latin typeface="Arial" panose="020B0604020202020204" pitchFamily="34" charset="0"/>
              <a:cs typeface="Arial" panose="020B0604020202020204" pitchFamily="34" charset="0"/>
            </a:endParaRPr>
          </a:p>
        </p:txBody>
      </p:sp>
      <p:sp>
        <p:nvSpPr>
          <p:cNvPr id="4" name="Ondertitel 2">
            <a:extLst>
              <a:ext uri="{FF2B5EF4-FFF2-40B4-BE49-F238E27FC236}">
                <a16:creationId xmlns:a16="http://schemas.microsoft.com/office/drawing/2014/main" id="{FA6A6CFC-B0E4-47AA-AF03-09DF74CF4D42}"/>
              </a:ext>
            </a:extLst>
          </p:cNvPr>
          <p:cNvSpPr>
            <a:spLocks noGrp="1"/>
          </p:cNvSpPr>
          <p:nvPr>
            <p:ph type="subTitle" idx="1"/>
          </p:nvPr>
        </p:nvSpPr>
        <p:spPr>
          <a:xfrm>
            <a:off x="291421" y="2265071"/>
            <a:ext cx="5704287" cy="778856"/>
          </a:xfrm>
        </p:spPr>
        <p:txBody>
          <a:bodyPr>
            <a:normAutofit/>
          </a:bodyPr>
          <a:lstStyle/>
          <a:p>
            <a:br>
              <a:rPr lang="nl-NL" sz="2000" dirty="0">
                <a:solidFill>
                  <a:schemeClr val="accent6"/>
                </a:solidFill>
                <a:latin typeface="Arial" panose="020B0604020202020204" pitchFamily="34" charset="0"/>
                <a:cs typeface="Arial" panose="020B0604020202020204" pitchFamily="34" charset="0"/>
              </a:rPr>
            </a:br>
            <a:r>
              <a:rPr lang="nl-NL" sz="2000" dirty="0">
                <a:solidFill>
                  <a:schemeClr val="accent6"/>
                </a:solidFill>
                <a:latin typeface="Arial" panose="020B0604020202020204" pitchFamily="34" charset="0"/>
                <a:cs typeface="Arial" panose="020B0604020202020204" pitchFamily="34" charset="0"/>
              </a:rPr>
              <a:t>Geef aan de </a:t>
            </a:r>
            <a:r>
              <a:rPr lang="nl-NL" sz="2000" dirty="0" err="1">
                <a:solidFill>
                  <a:schemeClr val="accent6"/>
                </a:solidFill>
                <a:latin typeface="Arial" panose="020B0604020202020204" pitchFamily="34" charset="0"/>
                <a:cs typeface="Arial" panose="020B0604020202020204" pitchFamily="34" charset="0"/>
              </a:rPr>
              <a:t>najaarscollecte</a:t>
            </a:r>
            <a:r>
              <a:rPr lang="nl-NL" sz="2000" dirty="0">
                <a:solidFill>
                  <a:schemeClr val="accent6"/>
                </a:solidFill>
                <a:latin typeface="Arial" panose="020B0604020202020204" pitchFamily="34" charset="0"/>
                <a:cs typeface="Arial" panose="020B0604020202020204" pitchFamily="34" charset="0"/>
              </a:rPr>
              <a:t> van de GZB:</a:t>
            </a:r>
          </a:p>
          <a:p>
            <a:endParaRPr lang="nl-NL" sz="2400" dirty="0">
              <a:solidFill>
                <a:srgbClr val="000000"/>
              </a:solidFill>
              <a:latin typeface="Arial" panose="020B0604020202020204" pitchFamily="34" charset="0"/>
              <a:cs typeface="Arial" panose="020B0604020202020204" pitchFamily="34" charset="0"/>
            </a:endParaRPr>
          </a:p>
          <a:p>
            <a:endParaRPr lang="nl-NL" sz="2400" dirty="0">
              <a:solidFill>
                <a:srgbClr val="000000"/>
              </a:solidFill>
              <a:latin typeface="Arial" panose="020B0604020202020204" pitchFamily="34" charset="0"/>
              <a:cs typeface="Arial" panose="020B0604020202020204" pitchFamily="34" charset="0"/>
            </a:endParaRPr>
          </a:p>
        </p:txBody>
      </p:sp>
      <p:sp>
        <p:nvSpPr>
          <p:cNvPr id="10" name="Tekstvak 9">
            <a:extLst>
              <a:ext uri="{FF2B5EF4-FFF2-40B4-BE49-F238E27FC236}">
                <a16:creationId xmlns:a16="http://schemas.microsoft.com/office/drawing/2014/main" id="{60793720-C82A-CF31-40F0-266FF68FFD73}"/>
              </a:ext>
            </a:extLst>
          </p:cNvPr>
          <p:cNvSpPr txBox="1"/>
          <p:nvPr/>
        </p:nvSpPr>
        <p:spPr>
          <a:xfrm>
            <a:off x="291421" y="455539"/>
            <a:ext cx="9764677" cy="1877437"/>
          </a:xfrm>
          <a:prstGeom prst="rect">
            <a:avLst/>
          </a:prstGeom>
          <a:noFill/>
        </p:spPr>
        <p:txBody>
          <a:bodyPr wrap="square" rtlCol="0">
            <a:spAutoFit/>
          </a:bodyPr>
          <a:lstStyle/>
          <a:p>
            <a:r>
              <a:rPr lang="nl-NL" sz="3200" b="1" dirty="0">
                <a:solidFill>
                  <a:srgbClr val="52C5B4"/>
                </a:solidFill>
              </a:rPr>
              <a:t>Steun de kleine kerk in het zuiden van Frankrijk</a:t>
            </a:r>
            <a:br>
              <a:rPr lang="nl-NL" sz="2400" b="1" dirty="0">
                <a:solidFill>
                  <a:srgbClr val="52C5B4"/>
                </a:solidFill>
              </a:rPr>
            </a:br>
            <a:br>
              <a:rPr lang="nl-NL" sz="2400" b="1" dirty="0">
                <a:solidFill>
                  <a:srgbClr val="52C5B4"/>
                </a:solidFill>
              </a:rPr>
            </a:br>
            <a:r>
              <a:rPr lang="nl-NL" sz="2000" b="1" dirty="0">
                <a:solidFill>
                  <a:schemeClr val="accent6"/>
                </a:solidFill>
              </a:rPr>
              <a:t>Klein, vergrijsd, naar binnen gekeerd… veel kerken in Frankrijk dreigen te verdwijnen. Wat zou het mooi zijn als gemeenten opbloeien en vanuit de liefde van Christus een zegen zijn voor hun omgeving! Helpt u mee?</a:t>
            </a:r>
          </a:p>
        </p:txBody>
      </p:sp>
      <p:pic>
        <p:nvPicPr>
          <p:cNvPr id="6" name="Afbeelding 5">
            <a:extLst>
              <a:ext uri="{FF2B5EF4-FFF2-40B4-BE49-F238E27FC236}">
                <a16:creationId xmlns:a16="http://schemas.microsoft.com/office/drawing/2014/main" id="{F7722F96-A29C-1A2E-C216-970AA763EE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6874" y="2990392"/>
            <a:ext cx="4548416" cy="3411312"/>
          </a:xfrm>
          <a:prstGeom prst="rect">
            <a:avLst/>
          </a:prstGeom>
        </p:spPr>
      </p:pic>
      <p:pic>
        <p:nvPicPr>
          <p:cNvPr id="9" name="Afbeelding 8">
            <a:extLst>
              <a:ext uri="{FF2B5EF4-FFF2-40B4-BE49-F238E27FC236}">
                <a16:creationId xmlns:a16="http://schemas.microsoft.com/office/drawing/2014/main" id="{87BEF3AF-006A-E600-624B-FC98C75ED9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37878" y="2496454"/>
            <a:ext cx="3905250" cy="3905250"/>
          </a:xfrm>
          <a:prstGeom prst="rect">
            <a:avLst/>
          </a:prstGeom>
        </p:spPr>
      </p:pic>
    </p:spTree>
    <p:extLst>
      <p:ext uri="{BB962C8B-B14F-4D97-AF65-F5344CB8AC3E}">
        <p14:creationId xmlns:p14="http://schemas.microsoft.com/office/powerpoint/2010/main" val="1081875529"/>
      </p:ext>
    </p:extLst>
  </p:cSld>
  <p:clrMapOvr>
    <a:masterClrMapping/>
  </p:clrMapOvr>
</p:sld>
</file>

<file path=ppt/theme/theme1.xml><?xml version="1.0" encoding="utf-8"?>
<a:theme xmlns:a="http://schemas.openxmlformats.org/drawingml/2006/main" name="Metropolitan">
  <a:themeElements>
    <a:clrScheme name="titel">
      <a:dk1>
        <a:srgbClr val="FFFFFF"/>
      </a:dk1>
      <a:lt1>
        <a:sysClr val="window" lastClr="FFFFFF"/>
      </a:lt1>
      <a:dk2>
        <a:srgbClr val="FFFFFF"/>
      </a:dk2>
      <a:lt2>
        <a:srgbClr val="FFFFFF"/>
      </a:lt2>
      <a:accent1>
        <a:srgbClr val="FFFFFF"/>
      </a:accent1>
      <a:accent2>
        <a:srgbClr val="009774"/>
      </a:accent2>
      <a:accent3>
        <a:srgbClr val="E87970"/>
      </a:accent3>
      <a:accent4>
        <a:srgbClr val="52C5B4"/>
      </a:accent4>
      <a:accent5>
        <a:srgbClr val="FFDB2C"/>
      </a:accent5>
      <a:accent6>
        <a:srgbClr val="004F65"/>
      </a:accent6>
      <a:hlink>
        <a:srgbClr val="8F8F8F"/>
      </a:hlink>
      <a:folHlink>
        <a:srgbClr val="A5A5A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33ACF124-275F-44F2-8DE0-0A755069829B}"/>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TM03457491[[fn=Metropolitan]]</Template>
  <TotalTime>581</TotalTime>
  <Words>62</Words>
  <Application>Microsoft Office PowerPoint</Application>
  <PresentationFormat>Breedbeeld</PresentationFormat>
  <Paragraphs>3</Paragraphs>
  <Slides>1</Slides>
  <Notes>1</Notes>
  <HiddenSlides>0</HiddenSlides>
  <MMClips>0</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1</vt:i4>
      </vt:variant>
    </vt:vector>
  </HeadingPairs>
  <TitlesOfParts>
    <vt:vector size="4" baseType="lpstr">
      <vt:lpstr>Arial</vt:lpstr>
      <vt:lpstr>Calibri</vt:lpstr>
      <vt:lpstr>Metropolitan</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Titel</dc:title>
  <dc:creator>Margreet Broeders-van Spronsen</dc:creator>
  <cp:lastModifiedBy>Annemarie de Kleuver</cp:lastModifiedBy>
  <cp:revision>15</cp:revision>
  <dcterms:created xsi:type="dcterms:W3CDTF">2022-01-18T09:48:15Z</dcterms:created>
  <dcterms:modified xsi:type="dcterms:W3CDTF">2026-10-13T07:23:04Z</dcterms:modified>
</cp:coreProperties>
</file>