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58" r:id="rId2"/>
    <p:sldId id="265" r:id="rId3"/>
    <p:sldId id="264"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C5B4"/>
    <a:srgbClr val="94211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8C72B-EC25-4ACB-A566-DC6E73BF941D}" v="10" dt="2025-09-22T08:52:48.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7" autoAdjust="0"/>
    <p:restoredTop sz="94660"/>
  </p:normalViewPr>
  <p:slideViewPr>
    <p:cSldViewPr snapToGrid="0">
      <p:cViewPr varScale="1">
        <p:scale>
          <a:sx n="84" d="100"/>
          <a:sy n="84" d="100"/>
        </p:scale>
        <p:origin x="120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 de Kleuver" userId="1632aff4-842d-44b9-a54a-6408054e65e8" providerId="ADAL" clId="{BC4454A8-2110-4902-A82C-A2C764E50086}"/>
    <pc:docChg chg="undo custSel modSld">
      <pc:chgData name="Annemarie de Kleuver" userId="1632aff4-842d-44b9-a54a-6408054e65e8" providerId="ADAL" clId="{BC4454A8-2110-4902-A82C-A2C764E50086}" dt="2025-09-22T08:54:48.590" v="473" actId="1076"/>
      <pc:docMkLst>
        <pc:docMk/>
      </pc:docMkLst>
      <pc:sldChg chg="addSp delSp modSp mod">
        <pc:chgData name="Annemarie de Kleuver" userId="1632aff4-842d-44b9-a54a-6408054e65e8" providerId="ADAL" clId="{BC4454A8-2110-4902-A82C-A2C764E50086}" dt="2025-09-22T08:54:48.590" v="473" actId="1076"/>
        <pc:sldMkLst>
          <pc:docMk/>
          <pc:sldMk cId="1081875529" sldId="258"/>
        </pc:sldMkLst>
        <pc:spChg chg="mod">
          <ac:chgData name="Annemarie de Kleuver" userId="1632aff4-842d-44b9-a54a-6408054e65e8" providerId="ADAL" clId="{BC4454A8-2110-4902-A82C-A2C764E50086}" dt="2025-09-22T08:54:48.590" v="473" actId="1076"/>
          <ac:spMkLst>
            <pc:docMk/>
            <pc:sldMk cId="1081875529" sldId="258"/>
            <ac:spMk id="4" creationId="{FA6A6CFC-B0E4-47AA-AF03-09DF74CF4D42}"/>
          </ac:spMkLst>
        </pc:spChg>
        <pc:spChg chg="mod">
          <ac:chgData name="Annemarie de Kleuver" userId="1632aff4-842d-44b9-a54a-6408054e65e8" providerId="ADAL" clId="{BC4454A8-2110-4902-A82C-A2C764E50086}" dt="2025-09-22T08:40:12.750" v="31" actId="255"/>
          <ac:spMkLst>
            <pc:docMk/>
            <pc:sldMk cId="1081875529" sldId="258"/>
            <ac:spMk id="10" creationId="{60793720-C82A-CF31-40F0-266FF68FFD73}"/>
          </ac:spMkLst>
        </pc:spChg>
        <pc:picChg chg="del">
          <ac:chgData name="Annemarie de Kleuver" userId="1632aff4-842d-44b9-a54a-6408054e65e8" providerId="ADAL" clId="{BC4454A8-2110-4902-A82C-A2C764E50086}" dt="2025-09-22T08:40:14.364" v="32" actId="478"/>
          <ac:picMkLst>
            <pc:docMk/>
            <pc:sldMk cId="1081875529" sldId="258"/>
            <ac:picMk id="5" creationId="{43648C01-3466-B8C7-601F-C261BA984A82}"/>
          </ac:picMkLst>
        </pc:picChg>
        <pc:picChg chg="add mod">
          <ac:chgData name="Annemarie de Kleuver" userId="1632aff4-842d-44b9-a54a-6408054e65e8" providerId="ADAL" clId="{BC4454A8-2110-4902-A82C-A2C764E50086}" dt="2025-09-22T08:40:33.905" v="36" actId="1076"/>
          <ac:picMkLst>
            <pc:docMk/>
            <pc:sldMk cId="1081875529" sldId="258"/>
            <ac:picMk id="6" creationId="{A3BA8211-7D72-F7FB-24D6-58EDB490BC0F}"/>
          </ac:picMkLst>
        </pc:picChg>
        <pc:picChg chg="del">
          <ac:chgData name="Annemarie de Kleuver" userId="1632aff4-842d-44b9-a54a-6408054e65e8" providerId="ADAL" clId="{BC4454A8-2110-4902-A82C-A2C764E50086}" dt="2025-09-22T08:40:38.012" v="37" actId="478"/>
          <ac:picMkLst>
            <pc:docMk/>
            <pc:sldMk cId="1081875529" sldId="258"/>
            <ac:picMk id="7" creationId="{690E313A-6375-352C-D656-C67389539400}"/>
          </ac:picMkLst>
        </pc:picChg>
        <pc:picChg chg="add mod">
          <ac:chgData name="Annemarie de Kleuver" userId="1632aff4-842d-44b9-a54a-6408054e65e8" providerId="ADAL" clId="{BC4454A8-2110-4902-A82C-A2C764E50086}" dt="2025-09-22T08:40:59.239" v="49" actId="1037"/>
          <ac:picMkLst>
            <pc:docMk/>
            <pc:sldMk cId="1081875529" sldId="258"/>
            <ac:picMk id="9" creationId="{5AA0C305-DEB0-A3C4-7C52-84A0DF7293C5}"/>
          </ac:picMkLst>
        </pc:picChg>
      </pc:sldChg>
      <pc:sldChg chg="addSp delSp modSp mod">
        <pc:chgData name="Annemarie de Kleuver" userId="1632aff4-842d-44b9-a54a-6408054e65e8" providerId="ADAL" clId="{BC4454A8-2110-4902-A82C-A2C764E50086}" dt="2025-09-22T08:52:52.950" v="459" actId="1076"/>
        <pc:sldMkLst>
          <pc:docMk/>
          <pc:sldMk cId="1196756717" sldId="264"/>
        </pc:sldMkLst>
        <pc:spChg chg="mod">
          <ac:chgData name="Annemarie de Kleuver" userId="1632aff4-842d-44b9-a54a-6408054e65e8" providerId="ADAL" clId="{BC4454A8-2110-4902-A82C-A2C764E50086}" dt="2025-09-22T08:52:40.301" v="454" actId="20577"/>
          <ac:spMkLst>
            <pc:docMk/>
            <pc:sldMk cId="1196756717" sldId="264"/>
            <ac:spMk id="3" creationId="{B6E95DC7-B72D-42D3-A21A-F116079575C1}"/>
          </ac:spMkLst>
        </pc:spChg>
        <pc:picChg chg="del">
          <ac:chgData name="Annemarie de Kleuver" userId="1632aff4-842d-44b9-a54a-6408054e65e8" providerId="ADAL" clId="{BC4454A8-2110-4902-A82C-A2C764E50086}" dt="2025-09-22T08:52:43.311" v="455" actId="478"/>
          <ac:picMkLst>
            <pc:docMk/>
            <pc:sldMk cId="1196756717" sldId="264"/>
            <ac:picMk id="5" creationId="{41F6E474-5327-46E7-B490-803F6609DB17}"/>
          </ac:picMkLst>
        </pc:picChg>
        <pc:picChg chg="add mod">
          <ac:chgData name="Annemarie de Kleuver" userId="1632aff4-842d-44b9-a54a-6408054e65e8" providerId="ADAL" clId="{BC4454A8-2110-4902-A82C-A2C764E50086}" dt="2025-09-22T08:52:52.950" v="459" actId="1076"/>
          <ac:picMkLst>
            <pc:docMk/>
            <pc:sldMk cId="1196756717" sldId="264"/>
            <ac:picMk id="6" creationId="{A5DFC1E1-E5C1-F2C8-ADB2-E4C116DF44A5}"/>
          </ac:picMkLst>
        </pc:picChg>
      </pc:sldChg>
      <pc:sldChg chg="addSp delSp modSp mod">
        <pc:chgData name="Annemarie de Kleuver" userId="1632aff4-842d-44b9-a54a-6408054e65e8" providerId="ADAL" clId="{BC4454A8-2110-4902-A82C-A2C764E50086}" dt="2025-09-22T08:54:21.282" v="471" actId="20577"/>
        <pc:sldMkLst>
          <pc:docMk/>
          <pc:sldMk cId="3168910980" sldId="265"/>
        </pc:sldMkLst>
        <pc:spChg chg="mod">
          <ac:chgData name="Annemarie de Kleuver" userId="1632aff4-842d-44b9-a54a-6408054e65e8" providerId="ADAL" clId="{BC4454A8-2110-4902-A82C-A2C764E50086}" dt="2025-09-22T08:54:21.282" v="471" actId="20577"/>
          <ac:spMkLst>
            <pc:docMk/>
            <pc:sldMk cId="3168910980" sldId="265"/>
            <ac:spMk id="10" creationId="{60793720-C82A-CF31-40F0-266FF68FFD73}"/>
          </ac:spMkLst>
        </pc:spChg>
        <pc:picChg chg="add mod">
          <ac:chgData name="Annemarie de Kleuver" userId="1632aff4-842d-44b9-a54a-6408054e65e8" providerId="ADAL" clId="{BC4454A8-2110-4902-A82C-A2C764E50086}" dt="2025-09-22T08:54:10.703" v="466" actId="14100"/>
          <ac:picMkLst>
            <pc:docMk/>
            <pc:sldMk cId="3168910980" sldId="265"/>
            <ac:picMk id="4" creationId="{60314A3E-EF50-9FC9-7C30-51C5ED802654}"/>
          </ac:picMkLst>
        </pc:picChg>
        <pc:picChg chg="del">
          <ac:chgData name="Annemarie de Kleuver" userId="1632aff4-842d-44b9-a54a-6408054e65e8" providerId="ADAL" clId="{BC4454A8-2110-4902-A82C-A2C764E50086}" dt="2025-09-22T08:42:42.639" v="71" actId="478"/>
          <ac:picMkLst>
            <pc:docMk/>
            <pc:sldMk cId="3168910980" sldId="265"/>
            <ac:picMk id="5" creationId="{500BE628-F32C-7CED-0E20-D9CA64171C75}"/>
          </ac:picMkLst>
        </pc:picChg>
        <pc:picChg chg="add del mod">
          <ac:chgData name="Annemarie de Kleuver" userId="1632aff4-842d-44b9-a54a-6408054e65e8" providerId="ADAL" clId="{BC4454A8-2110-4902-A82C-A2C764E50086}" dt="2025-09-22T08:43:39.948" v="81" actId="478"/>
          <ac:picMkLst>
            <pc:docMk/>
            <pc:sldMk cId="3168910980" sldId="265"/>
            <ac:picMk id="7" creationId="{9A329FEC-A8DC-3442-A80B-1F3AECC1AF22}"/>
          </ac:picMkLst>
        </pc:picChg>
        <pc:picChg chg="del">
          <ac:chgData name="Annemarie de Kleuver" userId="1632aff4-842d-44b9-a54a-6408054e65e8" providerId="ADAL" clId="{BC4454A8-2110-4902-A82C-A2C764E50086}" dt="2025-09-22T08:42:43.299" v="72" actId="478"/>
          <ac:picMkLst>
            <pc:docMk/>
            <pc:sldMk cId="3168910980" sldId="265"/>
            <ac:picMk id="8" creationId="{319D781A-A558-F16D-BCFA-0BB27247B348}"/>
          </ac:picMkLst>
        </pc:picChg>
        <pc:picChg chg="add mod">
          <ac:chgData name="Annemarie de Kleuver" userId="1632aff4-842d-44b9-a54a-6408054e65e8" providerId="ADAL" clId="{BC4454A8-2110-4902-A82C-A2C764E50086}" dt="2025-09-22T08:54:05.703" v="465" actId="14100"/>
          <ac:picMkLst>
            <pc:docMk/>
            <pc:sldMk cId="3168910980" sldId="265"/>
            <ac:picMk id="11" creationId="{1714CDFE-72A5-9D6C-068A-17D62814F1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9A8DF-B763-48F4-8434-28F4BABAE588}" type="datetimeFigureOut">
              <a:rPr lang="nl-NL" smtClean="0"/>
              <a:t>22-9-2025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6395F-5729-43CD-AD4D-11939BF1F995}" type="slidenum">
              <a:rPr lang="nl-NL" smtClean="0"/>
              <a:t>‹nr.›</a:t>
            </a:fld>
            <a:endParaRPr lang="nl-NL"/>
          </a:p>
        </p:txBody>
      </p:sp>
    </p:spTree>
    <p:extLst>
      <p:ext uri="{BB962C8B-B14F-4D97-AF65-F5344CB8AC3E}">
        <p14:creationId xmlns:p14="http://schemas.microsoft.com/office/powerpoint/2010/main" val="412471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56395F-5729-43CD-AD4D-11939BF1F995}" type="slidenum">
              <a:rPr lang="nl-NL" smtClean="0"/>
              <a:t>1</a:t>
            </a:fld>
            <a:endParaRPr lang="nl-NL"/>
          </a:p>
        </p:txBody>
      </p:sp>
    </p:spTree>
    <p:extLst>
      <p:ext uri="{BB962C8B-B14F-4D97-AF65-F5344CB8AC3E}">
        <p14:creationId xmlns:p14="http://schemas.microsoft.com/office/powerpoint/2010/main" val="301441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56395F-5729-43CD-AD4D-11939BF1F995}" type="slidenum">
              <a:rPr lang="nl-NL" smtClean="0"/>
              <a:t>2</a:t>
            </a:fld>
            <a:endParaRPr lang="nl-NL"/>
          </a:p>
        </p:txBody>
      </p:sp>
    </p:spTree>
    <p:extLst>
      <p:ext uri="{BB962C8B-B14F-4D97-AF65-F5344CB8AC3E}">
        <p14:creationId xmlns:p14="http://schemas.microsoft.com/office/powerpoint/2010/main" val="278428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0551FCD-20A4-4CDF-AD54-BC6051E293C5}" type="datetime1">
              <a:rPr lang="nl-NL" smtClean="0"/>
              <a:t>22-9-2025</a:t>
            </a:fld>
            <a:endParaRPr lang="nl-N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l-N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FDAC976-E51A-490A-B204-17104CD260BF}" type="slidenum">
              <a:rPr lang="nl-NL" smtClean="0"/>
              <a:t>‹nr.›</a:t>
            </a:fld>
            <a:endParaRPr lang="nl-NL"/>
          </a:p>
        </p:txBody>
      </p:sp>
    </p:spTree>
    <p:extLst>
      <p:ext uri="{BB962C8B-B14F-4D97-AF65-F5344CB8AC3E}">
        <p14:creationId xmlns:p14="http://schemas.microsoft.com/office/powerpoint/2010/main" val="64091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2BDE9EF-52C5-4174-A920-F33D6E5E8BB7}" type="datetime1">
              <a:rPr lang="nl-NL" smtClean="0"/>
              <a:t>22-9-2025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398779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41CD7D7-A752-4AA7-AED3-6405E5A5CADD}" type="datetime1">
              <a:rPr lang="nl-NL" smtClean="0"/>
              <a:t>22-9-2025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78548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B088729-52AF-4308-B73F-59E681A56F03}" type="datetime1">
              <a:rPr lang="nl-NL" smtClean="0"/>
              <a:t>22-9-2025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8763926" y="5876412"/>
            <a:ext cx="2742274" cy="1397039"/>
          </a:xfrm>
        </p:spPr>
        <p:txBody>
          <a:bodyPr/>
          <a:lstStyle/>
          <a:p>
            <a:fld id="{CFDAC976-E51A-490A-B204-17104CD260BF}" type="slidenum">
              <a:rPr lang="nl-NL" smtClean="0"/>
              <a:t>‹nr.›</a:t>
            </a:fld>
            <a:endParaRPr lang="nl-NL" dirty="0"/>
          </a:p>
        </p:txBody>
      </p:sp>
    </p:spTree>
    <p:extLst>
      <p:ext uri="{BB962C8B-B14F-4D97-AF65-F5344CB8AC3E}">
        <p14:creationId xmlns:p14="http://schemas.microsoft.com/office/powerpoint/2010/main" val="159643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l-NL"/>
              <a:t>Klik om stijl te bewerken</a:t>
            </a:r>
            <a:endParaRPr lang="en-US"/>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553059-D2F2-47E6-BEEB-1B9EE5A5DBEE}" type="datetime1">
              <a:rPr lang="nl-NL" smtClean="0"/>
              <a:t>22-9-2025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396471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BF3E2BB-D8C8-4AF8-81E6-C2E60958B8A4}" type="datetime1">
              <a:rPr lang="nl-NL" smtClean="0"/>
              <a:t>22-9-2025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416354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8B88A5B6-49A4-4DCA-99CA-38EA4AAB3237}" type="datetime1">
              <a:rPr lang="nl-NL" smtClean="0"/>
              <a:t>22-9-2025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94435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125D50DC-0097-4D8A-9E4F-7EA6F662F5FA}" type="datetime1">
              <a:rPr lang="nl-NL" smtClean="0"/>
              <a:t>22-9-2025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298356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6D56-C13F-470B-848D-55FECA0C869A}" type="datetime1">
              <a:rPr lang="nl-NL" smtClean="0"/>
              <a:t>22-9-2025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FDAC976-E51A-490A-B204-17104CD260BF}" type="slidenum">
              <a:rPr lang="nl-NL" smtClean="0"/>
              <a:t>‹nr.›</a:t>
            </a:fld>
            <a:endParaRPr lang="nl-NL"/>
          </a:p>
        </p:txBody>
      </p:sp>
    </p:spTree>
    <p:extLst>
      <p:ext uri="{BB962C8B-B14F-4D97-AF65-F5344CB8AC3E}">
        <p14:creationId xmlns:p14="http://schemas.microsoft.com/office/powerpoint/2010/main" val="144877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l-NL"/>
              <a:t>Klik om stijl te bewerken</a:t>
            </a:r>
            <a:endParaRPr lang="en-US"/>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a:t>Klikken om de tekststijl van het model te bewerken</a:t>
            </a:r>
          </a:p>
        </p:txBody>
      </p:sp>
      <p:sp>
        <p:nvSpPr>
          <p:cNvPr id="5" name="Date Placeholder 4"/>
          <p:cNvSpPr>
            <a:spLocks noGrp="1"/>
          </p:cNvSpPr>
          <p:nvPr>
            <p:ph type="dt" sz="half" idx="10"/>
          </p:nvPr>
        </p:nvSpPr>
        <p:spPr/>
        <p:txBody>
          <a:bodyPr/>
          <a:lstStyle/>
          <a:p>
            <a:fld id="{2D2BE7F4-6913-40C4-9013-D0A987F61F29}" type="datetime1">
              <a:rPr lang="nl-NL" smtClean="0"/>
              <a:t>22-9-2025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FDAC976-E51A-490A-B204-17104CD260BF}" type="slidenum">
              <a:rPr lang="nl-NL" smtClean="0"/>
              <a:t>‹nr.›</a:t>
            </a:fld>
            <a:endParaRPr lang="nl-NL"/>
          </a:p>
        </p:txBody>
      </p:sp>
    </p:spTree>
    <p:extLst>
      <p:ext uri="{BB962C8B-B14F-4D97-AF65-F5344CB8AC3E}">
        <p14:creationId xmlns:p14="http://schemas.microsoft.com/office/powerpoint/2010/main" val="345101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l-NL"/>
              <a:t>Klik om stijl te bewerken</a:t>
            </a:r>
            <a:endParaRPr lang="en-US"/>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F190C65-51BA-4B00-8466-393F38016B42}" type="datetime1">
              <a:rPr lang="nl-NL" smtClean="0"/>
              <a:t>22-9-2025</a:t>
            </a:fld>
            <a:endParaRPr lang="nl-N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l-N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FDAC976-E51A-490A-B204-17104CD260BF}" type="slidenum">
              <a:rPr lang="nl-NL" smtClean="0"/>
              <a:t>‹nr.›</a:t>
            </a:fld>
            <a:endParaRPr lang="nl-NL"/>
          </a:p>
        </p:txBody>
      </p:sp>
    </p:spTree>
    <p:extLst>
      <p:ext uri="{BB962C8B-B14F-4D97-AF65-F5344CB8AC3E}">
        <p14:creationId xmlns:p14="http://schemas.microsoft.com/office/powerpoint/2010/main" val="259370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F2340A-AACA-43C1-9254-4A08CAEB12C0}" type="datetime1">
              <a:rPr lang="nl-NL" smtClean="0"/>
              <a:t>22-9-2025</a:t>
            </a:fld>
            <a:endParaRPr lang="nl-N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l-N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FDAC976-E51A-490A-B204-17104CD260BF}" type="slidenum">
              <a:rPr lang="nl-NL" smtClean="0"/>
              <a:t>‹nr.›</a:t>
            </a:fld>
            <a:endParaRPr lang="nl-NL"/>
          </a:p>
        </p:txBody>
      </p:sp>
    </p:spTree>
    <p:extLst>
      <p:ext uri="{BB962C8B-B14F-4D97-AF65-F5344CB8AC3E}">
        <p14:creationId xmlns:p14="http://schemas.microsoft.com/office/powerpoint/2010/main" val="11922530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zb.nl/najaarscollect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162E830-E850-4549-B279-99261CDC733E}"/>
              </a:ext>
            </a:extLst>
          </p:cNvPr>
          <p:cNvSpPr>
            <a:spLocks noGrp="1"/>
          </p:cNvSpPr>
          <p:nvPr>
            <p:ph type="ctrTitle"/>
          </p:nvPr>
        </p:nvSpPr>
        <p:spPr>
          <a:xfrm flipV="1">
            <a:off x="-370936" y="6858000"/>
            <a:ext cx="10427034" cy="45719"/>
          </a:xfrm>
        </p:spPr>
        <p:txBody>
          <a:bodyPr/>
          <a:lstStyle/>
          <a:p>
            <a:endParaRPr lang="nl-NL" sz="6000" b="1" dirty="0">
              <a:solidFill>
                <a:schemeClr val="bg1"/>
              </a:solidFill>
              <a:latin typeface="Arial" panose="020B0604020202020204" pitchFamily="34" charset="0"/>
              <a:cs typeface="Arial" panose="020B0604020202020204" pitchFamily="34" charset="0"/>
            </a:endParaRPr>
          </a:p>
        </p:txBody>
      </p:sp>
      <p:sp>
        <p:nvSpPr>
          <p:cNvPr id="4" name="Ondertitel 2">
            <a:extLst>
              <a:ext uri="{FF2B5EF4-FFF2-40B4-BE49-F238E27FC236}">
                <a16:creationId xmlns:a16="http://schemas.microsoft.com/office/drawing/2014/main" id="{FA6A6CFC-B0E4-47AA-AF03-09DF74CF4D42}"/>
              </a:ext>
            </a:extLst>
          </p:cNvPr>
          <p:cNvSpPr>
            <a:spLocks noGrp="1"/>
          </p:cNvSpPr>
          <p:nvPr>
            <p:ph type="subTitle" idx="1"/>
          </p:nvPr>
        </p:nvSpPr>
        <p:spPr>
          <a:xfrm>
            <a:off x="7005424" y="1813628"/>
            <a:ext cx="2694775" cy="707885"/>
          </a:xfrm>
        </p:spPr>
        <p:txBody>
          <a:bodyPr>
            <a:normAutofit lnSpcReduction="10000"/>
          </a:bodyPr>
          <a:lstStyle/>
          <a:p>
            <a:r>
              <a:rPr lang="nl-NL" sz="2400" dirty="0">
                <a:solidFill>
                  <a:srgbClr val="000000"/>
                </a:solidFill>
                <a:latin typeface="Arial" panose="020B0604020202020204" pitchFamily="34" charset="0"/>
                <a:cs typeface="Arial" panose="020B0604020202020204" pitchFamily="34" charset="0"/>
              </a:rPr>
              <a:t> Geef voor de </a:t>
            </a:r>
            <a:r>
              <a:rPr lang="nl-NL" sz="2400" dirty="0" err="1">
                <a:solidFill>
                  <a:srgbClr val="000000"/>
                </a:solidFill>
                <a:latin typeface="Arial" panose="020B0604020202020204" pitchFamily="34" charset="0"/>
                <a:cs typeface="Arial" panose="020B0604020202020204" pitchFamily="34" charset="0"/>
              </a:rPr>
              <a:t>najaarscollecte</a:t>
            </a:r>
            <a:r>
              <a:rPr lang="nl-NL" sz="2400" dirty="0">
                <a:solidFill>
                  <a:srgbClr val="000000"/>
                </a:solidFill>
                <a:latin typeface="Arial" panose="020B0604020202020204" pitchFamily="34" charset="0"/>
                <a:cs typeface="Arial" panose="020B0604020202020204" pitchFamily="34" charset="0"/>
              </a:rPr>
              <a:t>:</a:t>
            </a:r>
          </a:p>
          <a:p>
            <a:endParaRPr lang="nl-NL" sz="2400" dirty="0">
              <a:solidFill>
                <a:srgbClr val="000000"/>
              </a:solidFill>
              <a:latin typeface="Arial" panose="020B0604020202020204" pitchFamily="34" charset="0"/>
              <a:cs typeface="Arial" panose="020B0604020202020204" pitchFamily="34" charset="0"/>
            </a:endParaRPr>
          </a:p>
          <a:p>
            <a:endParaRPr lang="nl-NL" sz="2400" dirty="0">
              <a:solidFill>
                <a:srgbClr val="000000"/>
              </a:solidFill>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60793720-C82A-CF31-40F0-266FF68FFD73}"/>
              </a:ext>
            </a:extLst>
          </p:cNvPr>
          <p:cNvSpPr txBox="1"/>
          <p:nvPr/>
        </p:nvSpPr>
        <p:spPr>
          <a:xfrm>
            <a:off x="371361" y="255259"/>
            <a:ext cx="9781930" cy="830997"/>
          </a:xfrm>
          <a:prstGeom prst="rect">
            <a:avLst/>
          </a:prstGeom>
          <a:noFill/>
        </p:spPr>
        <p:txBody>
          <a:bodyPr wrap="square" rtlCol="0">
            <a:spAutoFit/>
          </a:bodyPr>
          <a:lstStyle/>
          <a:p>
            <a:r>
              <a:rPr lang="nl-NL" sz="4800" b="1" dirty="0">
                <a:solidFill>
                  <a:srgbClr val="52C5B4"/>
                </a:solidFill>
              </a:rPr>
              <a:t>Stop kinderarbeid in Pakistan</a:t>
            </a:r>
          </a:p>
        </p:txBody>
      </p:sp>
      <p:pic>
        <p:nvPicPr>
          <p:cNvPr id="6" name="Afbeelding 5">
            <a:extLst>
              <a:ext uri="{FF2B5EF4-FFF2-40B4-BE49-F238E27FC236}">
                <a16:creationId xmlns:a16="http://schemas.microsoft.com/office/drawing/2014/main" id="{A3BA8211-7D72-F7FB-24D6-58EDB490B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26" y="1813628"/>
            <a:ext cx="5890260" cy="4417695"/>
          </a:xfrm>
          <a:prstGeom prst="rect">
            <a:avLst/>
          </a:prstGeom>
        </p:spPr>
      </p:pic>
      <p:pic>
        <p:nvPicPr>
          <p:cNvPr id="9" name="Afbeelding 8" descr="Afbeelding met schermopname, cirkel, Graphics, patroon&#10;&#10;Door AI gegenereerde inhoud is mogelijk onjuist.">
            <a:extLst>
              <a:ext uri="{FF2B5EF4-FFF2-40B4-BE49-F238E27FC236}">
                <a16:creationId xmlns:a16="http://schemas.microsoft.com/office/drawing/2014/main" id="{5AA0C305-DEB0-A3C4-7C52-84A0DF729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054" y="2710375"/>
            <a:ext cx="3509517" cy="3509517"/>
          </a:xfrm>
          <a:prstGeom prst="rect">
            <a:avLst/>
          </a:prstGeom>
        </p:spPr>
      </p:pic>
    </p:spTree>
    <p:extLst>
      <p:ext uri="{BB962C8B-B14F-4D97-AF65-F5344CB8AC3E}">
        <p14:creationId xmlns:p14="http://schemas.microsoft.com/office/powerpoint/2010/main" val="108187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162E830-E850-4549-B279-99261CDC733E}"/>
              </a:ext>
            </a:extLst>
          </p:cNvPr>
          <p:cNvSpPr>
            <a:spLocks noGrp="1"/>
          </p:cNvSpPr>
          <p:nvPr>
            <p:ph type="ctrTitle"/>
          </p:nvPr>
        </p:nvSpPr>
        <p:spPr>
          <a:xfrm flipV="1">
            <a:off x="-370936" y="6858000"/>
            <a:ext cx="10427034" cy="45719"/>
          </a:xfrm>
        </p:spPr>
        <p:txBody>
          <a:bodyPr/>
          <a:lstStyle/>
          <a:p>
            <a:endParaRPr lang="nl-NL" sz="6000" b="1" dirty="0">
              <a:solidFill>
                <a:schemeClr val="bg1"/>
              </a:solidFill>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60793720-C82A-CF31-40F0-266FF68FFD73}"/>
              </a:ext>
            </a:extLst>
          </p:cNvPr>
          <p:cNvSpPr txBox="1"/>
          <p:nvPr/>
        </p:nvSpPr>
        <p:spPr>
          <a:xfrm>
            <a:off x="498361" y="382258"/>
            <a:ext cx="9349727" cy="2308324"/>
          </a:xfrm>
          <a:prstGeom prst="rect">
            <a:avLst/>
          </a:prstGeom>
          <a:noFill/>
        </p:spPr>
        <p:txBody>
          <a:bodyPr wrap="square" rtlCol="0">
            <a:spAutoFit/>
          </a:bodyPr>
          <a:lstStyle/>
          <a:p>
            <a:r>
              <a:rPr lang="nl-NL" sz="1800" b="1" dirty="0">
                <a:solidFill>
                  <a:srgbClr val="004F65"/>
                </a:solidFill>
                <a:effectLst/>
                <a:latin typeface="Arial" panose="020B0604020202020204" pitchFamily="34" charset="0"/>
              </a:rPr>
              <a:t>Stel je voor: je bent kind, maar in plaats van te spelen werk je elke dag in de brandende zon bij een steenfabriek. Zo leven duizenden kinderen in Pakistan, vooral in christelijke gezinnen die in armoede leven.</a:t>
            </a:r>
            <a:r>
              <a:rPr lang="nl-NL" sz="1800" dirty="0">
                <a:solidFill>
                  <a:srgbClr val="004F65"/>
                </a:solidFill>
                <a:effectLst/>
                <a:latin typeface="Arial" panose="020B0604020202020204" pitchFamily="34" charset="0"/>
              </a:rPr>
              <a:t> </a:t>
            </a:r>
            <a:br>
              <a:rPr lang="nl-NL" sz="1800" dirty="0">
                <a:solidFill>
                  <a:srgbClr val="004F65"/>
                </a:solidFill>
                <a:effectLst/>
                <a:latin typeface="Arial" panose="020B0604020202020204" pitchFamily="34" charset="0"/>
              </a:rPr>
            </a:br>
            <a:endParaRPr lang="nl-NL" sz="1800" dirty="0">
              <a:solidFill>
                <a:srgbClr val="004F65"/>
              </a:solidFill>
              <a:effectLst/>
              <a:latin typeface="Arial" panose="020B0604020202020204" pitchFamily="34" charset="0"/>
            </a:endParaRPr>
          </a:p>
          <a:p>
            <a:r>
              <a:rPr lang="nl-NL" sz="1800" dirty="0">
                <a:solidFill>
                  <a:srgbClr val="004F65"/>
                </a:solidFill>
                <a:effectLst/>
                <a:latin typeface="Arial" panose="020B0604020202020204" pitchFamily="34" charset="0"/>
              </a:rPr>
              <a:t>De GZB helpt door ouders aan te moedigen hun kinderen naar school te laten gaan, leraren te ondersteunen, voedselhulp te bieden en Bijbeltrainingen te geven. Zo versterken ze kwetsbare christelijke gemeenschappen en doorbreken ze de armoedecyclus.</a:t>
            </a:r>
            <a:endParaRPr lang="nl-NL" sz="1800" dirty="0">
              <a:solidFill>
                <a:schemeClr val="accent6"/>
              </a:solidFill>
              <a:effectLst/>
              <a:latin typeface="+mj-lt"/>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60314A3E-EF50-9FC9-7C30-51C5ED802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63371" y="3185729"/>
            <a:ext cx="3614232" cy="2710674"/>
          </a:xfrm>
          <a:prstGeom prst="rect">
            <a:avLst/>
          </a:prstGeom>
        </p:spPr>
      </p:pic>
      <p:pic>
        <p:nvPicPr>
          <p:cNvPr id="11" name="Afbeelding 10">
            <a:extLst>
              <a:ext uri="{FF2B5EF4-FFF2-40B4-BE49-F238E27FC236}">
                <a16:creationId xmlns:a16="http://schemas.microsoft.com/office/drawing/2014/main" id="{1714CDFE-72A5-9D6C-068A-17D62814F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733950"/>
            <a:ext cx="5225983" cy="3614231"/>
          </a:xfrm>
          <a:prstGeom prst="rect">
            <a:avLst/>
          </a:prstGeom>
        </p:spPr>
      </p:pic>
    </p:spTree>
    <p:extLst>
      <p:ext uri="{BB962C8B-B14F-4D97-AF65-F5344CB8AC3E}">
        <p14:creationId xmlns:p14="http://schemas.microsoft.com/office/powerpoint/2010/main" val="316891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6E95DC7-B72D-42D3-A21A-F116079575C1}"/>
              </a:ext>
            </a:extLst>
          </p:cNvPr>
          <p:cNvSpPr>
            <a:spLocks noGrp="1"/>
          </p:cNvSpPr>
          <p:nvPr>
            <p:ph type="body" idx="1"/>
          </p:nvPr>
        </p:nvSpPr>
        <p:spPr>
          <a:xfrm>
            <a:off x="610362" y="1736090"/>
            <a:ext cx="5024628" cy="3664046"/>
          </a:xfrm>
        </p:spPr>
        <p:txBody>
          <a:bodyPr>
            <a:normAutofit/>
          </a:bodyPr>
          <a:lstStyle/>
          <a:p>
            <a:pPr marL="342900" indent="-342900" algn="l" rtl="0" eaLnBrk="1" latinLnBrk="0" hangingPunct="1">
              <a:lnSpc>
                <a:spcPct val="85000"/>
              </a:lnSpc>
              <a:spcBef>
                <a:spcPts val="1300"/>
              </a:spcBef>
              <a:buFont typeface="Arial" panose="020B0604020202020204" pitchFamily="34" charset="0"/>
              <a:buChar char="•"/>
            </a:pPr>
            <a:r>
              <a:rPr lang="nl-NL" sz="2400" dirty="0">
                <a:solidFill>
                  <a:srgbClr val="000000"/>
                </a:solidFill>
                <a:effectLst/>
                <a:latin typeface="Arial" panose="020B0604020202020204" pitchFamily="34" charset="0"/>
              </a:rPr>
              <a:t>Bid voor christenen in Pakistan</a:t>
            </a:r>
          </a:p>
          <a:p>
            <a:pPr marL="342900" indent="-342900" algn="l" rtl="0" eaLnBrk="1" latinLnBrk="0" hangingPunct="1">
              <a:lnSpc>
                <a:spcPct val="85000"/>
              </a:lnSpc>
              <a:spcBef>
                <a:spcPts val="1300"/>
              </a:spcBef>
              <a:buFont typeface="Arial" panose="020B0604020202020204" pitchFamily="34" charset="0"/>
              <a:buChar char="•"/>
            </a:pPr>
            <a:r>
              <a:rPr lang="nl-NL" sz="2400" dirty="0">
                <a:solidFill>
                  <a:srgbClr val="000000"/>
                </a:solidFill>
                <a:effectLst/>
                <a:latin typeface="Arial" panose="020B0604020202020204" pitchFamily="34" charset="0"/>
              </a:rPr>
              <a:t>Steun via de gemeentelijke collectemethode</a:t>
            </a:r>
          </a:p>
          <a:p>
            <a:pPr marL="342900" indent="-342900" algn="l" rtl="0" eaLnBrk="1" latinLnBrk="0" hangingPunct="1">
              <a:lnSpc>
                <a:spcPct val="85000"/>
              </a:lnSpc>
              <a:spcBef>
                <a:spcPts val="1300"/>
              </a:spcBef>
              <a:buFont typeface="Arial" panose="020B0604020202020204" pitchFamily="34" charset="0"/>
              <a:buChar char="•"/>
            </a:pPr>
            <a:r>
              <a:rPr lang="nl-NL" sz="2400" dirty="0">
                <a:solidFill>
                  <a:srgbClr val="000000"/>
                </a:solidFill>
                <a:effectLst/>
                <a:latin typeface="Arial" panose="020B0604020202020204" pitchFamily="34" charset="0"/>
              </a:rPr>
              <a:t>Doneer via Tikkie,</a:t>
            </a:r>
            <a:br>
              <a:rPr lang="nl-NL" sz="2400" dirty="0">
                <a:solidFill>
                  <a:srgbClr val="000000"/>
                </a:solidFill>
                <a:effectLst/>
                <a:latin typeface="Arial" panose="020B0604020202020204" pitchFamily="34" charset="0"/>
              </a:rPr>
            </a:br>
            <a:r>
              <a:rPr lang="nl-NL" sz="2400" dirty="0">
                <a:solidFill>
                  <a:srgbClr val="000000"/>
                </a:solidFill>
                <a:effectLst/>
                <a:latin typeface="Arial" panose="020B0604020202020204" pitchFamily="34" charset="0"/>
                <a:hlinkClick r:id="rId2"/>
              </a:rPr>
              <a:t>www.gzb.nl/najaarscollecte</a:t>
            </a:r>
            <a:br>
              <a:rPr lang="nl-NL" sz="2400" dirty="0">
                <a:solidFill>
                  <a:srgbClr val="000000"/>
                </a:solidFill>
                <a:effectLst/>
                <a:latin typeface="Arial" panose="020B0604020202020204" pitchFamily="34" charset="0"/>
              </a:rPr>
            </a:br>
            <a:r>
              <a:rPr lang="nl-NL" sz="2400" dirty="0">
                <a:solidFill>
                  <a:srgbClr val="000000"/>
                </a:solidFill>
                <a:effectLst/>
                <a:latin typeface="Arial" panose="020B0604020202020204" pitchFamily="34" charset="0"/>
              </a:rPr>
              <a:t>of vul de collectefolder in</a:t>
            </a:r>
          </a:p>
          <a:p>
            <a:pPr marL="0" indent="0" algn="l" rtl="0" eaLnBrk="1" latinLnBrk="0" hangingPunct="1">
              <a:lnSpc>
                <a:spcPct val="85000"/>
              </a:lnSpc>
              <a:spcBef>
                <a:spcPts val="1300"/>
              </a:spcBef>
              <a:buNone/>
            </a:pPr>
            <a:br>
              <a:rPr lang="nl-NL" sz="2400" b="1" dirty="0">
                <a:solidFill>
                  <a:srgbClr val="000000"/>
                </a:solidFill>
                <a:effectLst/>
                <a:latin typeface="Arial" panose="020B0604020202020204" pitchFamily="34" charset="0"/>
              </a:rPr>
            </a:br>
            <a:r>
              <a:rPr lang="nl-NL" sz="2400" b="1" dirty="0">
                <a:solidFill>
                  <a:srgbClr val="000000"/>
                </a:solidFill>
                <a:effectLst/>
                <a:latin typeface="Arial" panose="020B0604020202020204" pitchFamily="34" charset="0"/>
              </a:rPr>
              <a:t>Wij danken u hartelijk voor uw bijdrage!</a:t>
            </a:r>
            <a:endParaRPr lang="nl-NL" sz="2400" b="1" dirty="0">
              <a:solidFill>
                <a:srgbClr val="000000"/>
              </a:solidFill>
            </a:endParaRPr>
          </a:p>
        </p:txBody>
      </p:sp>
      <p:sp>
        <p:nvSpPr>
          <p:cNvPr id="4" name="Tekstvak 3">
            <a:extLst>
              <a:ext uri="{FF2B5EF4-FFF2-40B4-BE49-F238E27FC236}">
                <a16:creationId xmlns:a16="http://schemas.microsoft.com/office/drawing/2014/main" id="{B04139F5-B6EC-A625-CF66-D32D3AD8DB4F}"/>
              </a:ext>
            </a:extLst>
          </p:cNvPr>
          <p:cNvSpPr txBox="1"/>
          <p:nvPr/>
        </p:nvSpPr>
        <p:spPr>
          <a:xfrm>
            <a:off x="498361" y="509259"/>
            <a:ext cx="10427034" cy="923330"/>
          </a:xfrm>
          <a:prstGeom prst="rect">
            <a:avLst/>
          </a:prstGeom>
          <a:noFill/>
        </p:spPr>
        <p:txBody>
          <a:bodyPr wrap="square" rtlCol="0">
            <a:spAutoFit/>
          </a:bodyPr>
          <a:lstStyle/>
          <a:p>
            <a:r>
              <a:rPr lang="nl-NL" sz="5400" b="1" dirty="0">
                <a:solidFill>
                  <a:srgbClr val="52C5B4"/>
                </a:solidFill>
              </a:rPr>
              <a:t>Wat kunt ú doen?</a:t>
            </a:r>
          </a:p>
        </p:txBody>
      </p:sp>
      <p:pic>
        <p:nvPicPr>
          <p:cNvPr id="6" name="Afbeelding 5" descr="Afbeelding met schermopname, cirkel, Graphics, patroon&#10;&#10;Door AI gegenereerde inhoud is mogelijk onjuist.">
            <a:extLst>
              <a:ext uri="{FF2B5EF4-FFF2-40B4-BE49-F238E27FC236}">
                <a16:creationId xmlns:a16="http://schemas.microsoft.com/office/drawing/2014/main" id="{A5DFC1E1-E5C1-F2C8-ADB2-E4C116DF4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595" y="1494886"/>
            <a:ext cx="3905250" cy="3905250"/>
          </a:xfrm>
          <a:prstGeom prst="rect">
            <a:avLst/>
          </a:prstGeom>
        </p:spPr>
      </p:pic>
    </p:spTree>
    <p:extLst>
      <p:ext uri="{BB962C8B-B14F-4D97-AF65-F5344CB8AC3E}">
        <p14:creationId xmlns:p14="http://schemas.microsoft.com/office/powerpoint/2010/main" val="1196756717"/>
      </p:ext>
    </p:extLst>
  </p:cSld>
  <p:clrMapOvr>
    <a:masterClrMapping/>
  </p:clrMapOvr>
</p:sld>
</file>

<file path=ppt/theme/theme1.xml><?xml version="1.0" encoding="utf-8"?>
<a:theme xmlns:a="http://schemas.openxmlformats.org/drawingml/2006/main" name="Metropolitan">
  <a:themeElements>
    <a:clrScheme name="titel">
      <a:dk1>
        <a:srgbClr val="FFFFFF"/>
      </a:dk1>
      <a:lt1>
        <a:sysClr val="window" lastClr="FFFFFF"/>
      </a:lt1>
      <a:dk2>
        <a:srgbClr val="FFFFFF"/>
      </a:dk2>
      <a:lt2>
        <a:srgbClr val="FFFFFF"/>
      </a:lt2>
      <a:accent1>
        <a:srgbClr val="FFFFFF"/>
      </a:accent1>
      <a:accent2>
        <a:srgbClr val="009774"/>
      </a:accent2>
      <a:accent3>
        <a:srgbClr val="E87970"/>
      </a:accent3>
      <a:accent4>
        <a:srgbClr val="52C5B4"/>
      </a:accent4>
      <a:accent5>
        <a:srgbClr val="FFDB2C"/>
      </a:accent5>
      <a:accent6>
        <a:srgbClr val="004F65"/>
      </a:accent6>
      <a:hlink>
        <a:srgbClr val="8F8F8F"/>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566</TotalTime>
  <Words>137</Words>
  <Application>Microsoft Office PowerPoint</Application>
  <PresentationFormat>Breedbeeld</PresentationFormat>
  <Paragraphs>11</Paragraphs>
  <Slides>3</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vt:i4>
      </vt:variant>
    </vt:vector>
  </HeadingPairs>
  <TitlesOfParts>
    <vt:vector size="6" baseType="lpstr">
      <vt:lpstr>Arial</vt:lpstr>
      <vt:lpstr>Calibri</vt:lpstr>
      <vt:lpstr>Metropolitan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Margreet Broeders-van Spronsen</dc:creator>
  <cp:lastModifiedBy>Annemarie de Kleuver</cp:lastModifiedBy>
  <cp:revision>12</cp:revision>
  <dcterms:created xsi:type="dcterms:W3CDTF">2022-01-18T09:48:15Z</dcterms:created>
  <dcterms:modified xsi:type="dcterms:W3CDTF">2025-09-22T08:54:51Z</dcterms:modified>
</cp:coreProperties>
</file>