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52C5B4"/>
    <a:srgbClr val="94211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555C04-1886-4DFF-870E-2DBE5C85CBE4}" v="2" dt="2025-09-22T09:00:43.7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77" autoAdjust="0"/>
    <p:restoredTop sz="94660"/>
  </p:normalViewPr>
  <p:slideViewPr>
    <p:cSldViewPr snapToGrid="0">
      <p:cViewPr varScale="1">
        <p:scale>
          <a:sx n="84" d="100"/>
          <a:sy n="84" d="100"/>
        </p:scale>
        <p:origin x="1200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99A8DF-B763-48F4-8434-28F4BABAE588}" type="datetimeFigureOut">
              <a:rPr lang="nl-NL" smtClean="0"/>
              <a:t>22-9-2025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56395F-5729-43CD-AD4D-11939BF1F99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247119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56395F-5729-43CD-AD4D-11939BF1F995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144104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nl-N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nl-NL"/>
              <a:t>Klikken om de ondertitelstijl van het model te bewerken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40551FCD-20A4-4CDF-AD54-BC6051E293C5}" type="datetime1">
              <a:rPr lang="nl-NL" smtClean="0"/>
              <a:t>22-9-2025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CFDAC976-E51A-490A-B204-17104CD260B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0918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DE9EF-52C5-4174-A920-F33D6E5E8BB7}" type="datetime1">
              <a:rPr lang="nl-NL" smtClean="0"/>
              <a:t>22-9-2025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AC976-E51A-490A-B204-17104CD260B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87797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CD7D7-A752-4AA7-AED3-6405E5A5CADD}" type="datetime1">
              <a:rPr lang="nl-NL" smtClean="0"/>
              <a:t>22-9-2025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AC976-E51A-490A-B204-17104CD260B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85488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88729-52AF-4308-B73F-59E681A56F03}" type="datetime1">
              <a:rPr lang="nl-NL" smtClean="0"/>
              <a:t>22-9-2025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63926" y="5876412"/>
            <a:ext cx="2742274" cy="1397039"/>
          </a:xfrm>
        </p:spPr>
        <p:txBody>
          <a:bodyPr/>
          <a:lstStyle/>
          <a:p>
            <a:fld id="{CFDAC976-E51A-490A-B204-17104CD260BF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96436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3059-D2F2-47E6-BEEB-1B9EE5A5DBEE}" type="datetime1">
              <a:rPr lang="nl-NL" smtClean="0"/>
              <a:t>22-9-2025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AC976-E51A-490A-B204-17104CD260B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64717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3E2BB-D8C8-4AF8-81E6-C2E60958B8A4}" type="datetime1">
              <a:rPr lang="nl-NL" smtClean="0"/>
              <a:t>22-9-2025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AC976-E51A-490A-B204-17104CD260B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63547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8A5B6-49A4-4DCA-99CA-38EA4AAB3237}" type="datetime1">
              <a:rPr lang="nl-NL" smtClean="0"/>
              <a:t>22-9-2025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AC976-E51A-490A-B204-17104CD260B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44358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D50DC-0097-4D8A-9E4F-7EA6F662F5FA}" type="datetime1">
              <a:rPr lang="nl-NL" smtClean="0"/>
              <a:t>22-9-2025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AC976-E51A-490A-B204-17104CD260B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83568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E6D56-C13F-470B-848D-55FECA0C869A}" type="datetime1">
              <a:rPr lang="nl-NL" smtClean="0"/>
              <a:t>22-9-2025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AC976-E51A-490A-B204-17104CD260B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48777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BE7F4-6913-40C4-9013-D0A987F61F29}" type="datetime1">
              <a:rPr lang="nl-NL" smtClean="0"/>
              <a:t>22-9-2025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CFDAC976-E51A-490A-B204-17104CD260B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51014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20000"/>
              <a:lumOff val="8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8F190C65-51BA-4B00-8466-393F38016B42}" type="datetime1">
              <a:rPr lang="nl-NL" smtClean="0"/>
              <a:t>22-9-2025</a:t>
            </a:fld>
            <a:endParaRPr lang="nl-NL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nl-NL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CFDAC976-E51A-490A-B204-17104CD260B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93700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B6F2340A-AACA-43C1-9254-4A08CAEB12C0}" type="datetime1">
              <a:rPr lang="nl-NL" smtClean="0"/>
              <a:t>22-9-2025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CFDAC976-E51A-490A-B204-17104CD260B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92253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>
            <a:extLst>
              <a:ext uri="{FF2B5EF4-FFF2-40B4-BE49-F238E27FC236}">
                <a16:creationId xmlns:a16="http://schemas.microsoft.com/office/drawing/2014/main" id="{C162E830-E850-4549-B279-99261CDC73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flipV="1">
            <a:off x="-370936" y="6858000"/>
            <a:ext cx="10427034" cy="45719"/>
          </a:xfrm>
        </p:spPr>
        <p:txBody>
          <a:bodyPr/>
          <a:lstStyle/>
          <a:p>
            <a:endParaRPr lang="nl-NL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ndertitel 2">
            <a:extLst>
              <a:ext uri="{FF2B5EF4-FFF2-40B4-BE49-F238E27FC236}">
                <a16:creationId xmlns:a16="http://schemas.microsoft.com/office/drawing/2014/main" id="{FA6A6CFC-B0E4-47AA-AF03-09DF74CF4D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1421" y="2265071"/>
            <a:ext cx="5704287" cy="778856"/>
          </a:xfrm>
        </p:spPr>
        <p:txBody>
          <a:bodyPr>
            <a:normAutofit/>
          </a:bodyPr>
          <a:lstStyle/>
          <a:p>
            <a:r>
              <a:rPr lang="nl-NL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Geef aan de </a:t>
            </a:r>
            <a:r>
              <a:rPr lang="nl-NL" sz="2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najaarscollecte</a:t>
            </a:r>
            <a:r>
              <a:rPr lang="nl-NL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van de GZB:</a:t>
            </a:r>
          </a:p>
          <a:p>
            <a:endParaRPr lang="nl-NL" sz="24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nl-NL" sz="24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60793720-C82A-CF31-40F0-266FF68FFD73}"/>
              </a:ext>
            </a:extLst>
          </p:cNvPr>
          <p:cNvSpPr txBox="1"/>
          <p:nvPr/>
        </p:nvSpPr>
        <p:spPr>
          <a:xfrm>
            <a:off x="291421" y="455539"/>
            <a:ext cx="97646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b="1" dirty="0">
                <a:solidFill>
                  <a:srgbClr val="52C5B4"/>
                </a:solidFill>
              </a:rPr>
              <a:t>Stop kinderarbeid in Pakistan</a:t>
            </a:r>
            <a:br>
              <a:rPr lang="nl-NL" sz="3200" b="1" dirty="0">
                <a:solidFill>
                  <a:srgbClr val="52C5B4"/>
                </a:solidFill>
              </a:rPr>
            </a:br>
            <a:br>
              <a:rPr lang="nl-NL" sz="2400" b="1" dirty="0">
                <a:solidFill>
                  <a:srgbClr val="52C5B4"/>
                </a:solidFill>
              </a:rPr>
            </a:br>
            <a:r>
              <a:rPr lang="nl-NL" sz="2000" b="1" dirty="0">
                <a:solidFill>
                  <a:srgbClr val="000000"/>
                </a:solidFill>
              </a:rPr>
              <a:t>Onderwijs opent de deur naar een toekomst zonder schuldslavernij. Wij ondersteunen gezinnen zodat de kinderen naar school kunnen. Helpt u mee?</a:t>
            </a:r>
          </a:p>
        </p:txBody>
      </p:sp>
      <p:pic>
        <p:nvPicPr>
          <p:cNvPr id="5" name="Afbeelding 4" descr="Afbeelding met kleding, persoon, buitenshuis, schoeisel&#10;&#10;Door AI gegenereerde inhoud is mogelijk onjuist.">
            <a:extLst>
              <a:ext uri="{FF2B5EF4-FFF2-40B4-BE49-F238E27FC236}">
                <a16:creationId xmlns:a16="http://schemas.microsoft.com/office/drawing/2014/main" id="{0A96896C-E58F-E879-77E8-6658059F7AD7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919" y="2984324"/>
            <a:ext cx="4800840" cy="3429000"/>
          </a:xfrm>
          <a:prstGeom prst="rect">
            <a:avLst/>
          </a:prstGeom>
        </p:spPr>
      </p:pic>
      <p:pic>
        <p:nvPicPr>
          <p:cNvPr id="8" name="Afbeelding 7" descr="Afbeelding met schermopname, cirkel, Graphics, patroon&#10;&#10;Door AI gegenereerde inhoud is mogelijk onjuist.">
            <a:extLst>
              <a:ext uri="{FF2B5EF4-FFF2-40B4-BE49-F238E27FC236}">
                <a16:creationId xmlns:a16="http://schemas.microsoft.com/office/drawing/2014/main" id="{753BDD8D-A01B-6077-8DDC-70120B35C8C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7855" y="2508074"/>
            <a:ext cx="3905250" cy="3905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1875529"/>
      </p:ext>
    </p:extLst>
  </p:cSld>
  <p:clrMapOvr>
    <a:masterClrMapping/>
  </p:clrMapOvr>
</p:sld>
</file>

<file path=ppt/theme/theme1.xml><?xml version="1.0" encoding="utf-8"?>
<a:theme xmlns:a="http://schemas.openxmlformats.org/drawingml/2006/main" name="Metropolitan">
  <a:themeElements>
    <a:clrScheme name="titel">
      <a:dk1>
        <a:srgbClr val="FFFFFF"/>
      </a:dk1>
      <a:lt1>
        <a:sysClr val="window" lastClr="FFFFFF"/>
      </a:lt1>
      <a:dk2>
        <a:srgbClr val="FFFFFF"/>
      </a:dk2>
      <a:lt2>
        <a:srgbClr val="FFFFFF"/>
      </a:lt2>
      <a:accent1>
        <a:srgbClr val="FFFFFF"/>
      </a:accent1>
      <a:accent2>
        <a:srgbClr val="009774"/>
      </a:accent2>
      <a:accent3>
        <a:srgbClr val="E87970"/>
      </a:accent3>
      <a:accent4>
        <a:srgbClr val="52C5B4"/>
      </a:accent4>
      <a:accent5>
        <a:srgbClr val="FFDB2C"/>
      </a:accent5>
      <a:accent6>
        <a:srgbClr val="004F65"/>
      </a:accent6>
      <a:hlink>
        <a:srgbClr val="8F8F8F"/>
      </a:hlink>
      <a:folHlink>
        <a:srgbClr val="A5A5A5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33ACF124-275F-44F2-8DE0-0A755069829B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TM03457491[[fn=Metropolitan]]</Template>
  <TotalTime>576</TotalTime>
  <Words>39</Words>
  <Application>Microsoft Office PowerPoint</Application>
  <PresentationFormat>Breedbeeld</PresentationFormat>
  <Paragraphs>3</Paragraphs>
  <Slides>1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4" baseType="lpstr">
      <vt:lpstr>Arial</vt:lpstr>
      <vt:lpstr>Calibri</vt:lpstr>
      <vt:lpstr>Metropolitan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Titel</dc:title>
  <dc:creator>Margreet Broeders-van Spronsen</dc:creator>
  <cp:lastModifiedBy>Annemarie de Kleuver</cp:lastModifiedBy>
  <cp:revision>15</cp:revision>
  <dcterms:created xsi:type="dcterms:W3CDTF">2022-01-18T09:48:15Z</dcterms:created>
  <dcterms:modified xsi:type="dcterms:W3CDTF">2025-09-22T09:56:32Z</dcterms:modified>
</cp:coreProperties>
</file>