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BF38B-4EA1-DD7C-ADC6-CB89CB326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8AE0D85-DAF9-946B-ED30-9AB7A2055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7D8288-D06A-6590-FF85-F05239EA4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662DC9-E478-9EC1-B1B9-A557B84A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A65055-6559-0FD9-E220-F960032DF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995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7235E0-34B1-FA99-362F-30140FA4C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C4939CF-6FD2-CF49-4AD3-6EEFB7EFE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C14BD56-BF8E-BE77-7F63-0A0E83571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F2CE54-F248-CAFD-525C-7BE465EC8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AE27F2-3C5E-D201-9913-888F77FC8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12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0D6AB2E-F950-E831-B646-B82617A05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D670D86-2013-3B9C-CFB3-A734FC602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089BB2-9EB4-31B3-28F6-26AB1475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A7CAE5B-6D5A-4BE6-B39D-EE57D78E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4E7006-150C-F39D-EF16-52689DC1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703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D5D9C4-5F45-3968-F55E-66D7C8238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E68C06-96E5-F863-2194-11FEA15D3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E8A3C22-A0BD-618A-9EDB-037456D34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194E05-067C-096F-1FA3-C325EEF9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942760-F35A-734E-4672-1914FCFB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486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4B14A1-5907-9EC7-12DA-907057DF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09C6D6-20BE-3DE8-A3B3-0B31CD8ED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4C1994-7B6D-39A2-E8FF-54E60212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41A863-A8DF-15E7-2D01-DA27C6B6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770EED-6BBC-7062-D730-0416DC75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3670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C1033E-0B6D-C299-AA4A-1868A0237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E69361-DF1C-613A-2A3F-F1BB5D52CA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221488C-1B87-E091-B7A1-BE0583431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4D277C0-1553-0971-24AE-122BC9096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0F05AC-1DBB-691C-4441-0FA2CB97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1CB817-F833-28C2-4058-AD3AD5D8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921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2A52D4-2E37-4F7D-ED85-D52276E8A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3E7069-BCBA-F7BF-736B-0E3DB5BE9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C2EF84C-759D-AF25-1479-BA32C15FD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20C968D-1A6B-4175-BE37-31AF6F105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96E1B2D-7955-3177-F52F-088A2AF104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0AE97DE-EFA5-D224-65AF-D3233B656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4982238-F09A-094A-3328-692DC67DB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E0CF8A5-906F-E0ED-297F-7FD5717E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223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FD643-1629-7951-E7D1-3F32E7D3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C5D0A71-FEA5-3A2E-C47A-C7D4F68DF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F0FE704-33A7-E8B7-6DD8-510086C73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8B8DBA9-FDAA-1589-47AF-F092F1E58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465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5EF2894-70D8-69BA-B517-180201A9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EC11C6F-67DB-4F5C-A704-30030415F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BB7CB0-C407-7324-A279-7F8227BCA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8526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DA99E-D3DF-8F27-BDE9-3F54FC7F3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A231DC-682B-1FD2-D381-B7933788B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F1D11AC-C81C-A9EC-36BF-309F1FE8D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6237964-2ED4-081A-CFBD-7EF3994A0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B484A6C-A402-B603-1883-E1FAA045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EA5165-1FC2-A136-A99C-9ECB54FB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6951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C47077-DF64-D338-F7A9-0AB1F22D5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4215664-90B7-810F-2D8B-419C39EBB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D79655-FB59-B9A8-216C-1B497FBB5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97BD961-6BBB-B49A-D85E-D13754E3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5FD2744-991F-A39A-E332-40D998158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166B456-C75C-41A8-AF37-B3C4DF90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8696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F7616B2-4F9C-0FB4-9589-E68343A2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4E6DD4-1CD4-B9E6-2A3F-00BACBB0F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BA9AA9-AB0A-4A6B-593C-AD9A139499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2D62C5-A6FB-4A8C-AB8C-757A8E6C378A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0BD3A65-4D22-A8C6-CBEE-5D5B2228B1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37EAC7-87D2-9254-F55A-ADB3EE9D1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88E520-6282-46C9-9D31-40B0E22F20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3472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5F5C3CD-FB1F-3807-3DAE-1AB113AF5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0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6C7F2FE-8DCA-0DDE-317E-68DEDCE94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29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6DD2508-F90B-5513-4C54-524AFDDCF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993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Breedbeeld</PresentationFormat>
  <Paragraphs>0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Anneke Kardol</dc:creator>
  <cp:lastModifiedBy>Anneke Kardol</cp:lastModifiedBy>
  <cp:revision>1</cp:revision>
  <dcterms:created xsi:type="dcterms:W3CDTF">2026-09-01T09:07:41Z</dcterms:created>
  <dcterms:modified xsi:type="dcterms:W3CDTF">2026-09-01T09:09:01Z</dcterms:modified>
</cp:coreProperties>
</file>