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8" r:id="rId2"/>
    <p:sldId id="272" r:id="rId3"/>
    <p:sldId id="264" r:id="rId4"/>
    <p:sldId id="276" r:id="rId5"/>
    <p:sldId id="277" r:id="rId6"/>
    <p:sldId id="265" r:id="rId7"/>
    <p:sldId id="279" r:id="rId8"/>
    <p:sldId id="278" r:id="rId9"/>
    <p:sldId id="28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65"/>
    <a:srgbClr val="42C3B3"/>
    <a:srgbClr val="52C5B4"/>
    <a:srgbClr val="002C3D"/>
    <a:srgbClr val="DCD3CA"/>
    <a:srgbClr val="DF3A4A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7E413-C79D-40BD-8DEA-23F786B1CF45}" v="2" dt="2025-07-07T12:39:47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7" autoAdjust="0"/>
  </p:normalViewPr>
  <p:slideViewPr>
    <p:cSldViewPr snapToGrid="0">
      <p:cViewPr varScale="1">
        <p:scale>
          <a:sx n="141" d="100"/>
          <a:sy n="141" d="100"/>
        </p:scale>
        <p:origin x="9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Schurink" userId="1aa378d8-3f25-45f3-9e15-daee6701410c" providerId="ADAL" clId="{09F9F4D3-DA70-486C-A30A-3FD08D5D2600}"/>
    <pc:docChg chg="undo custSel modSld sldOrd">
      <pc:chgData name="Danny Schurink" userId="1aa378d8-3f25-45f3-9e15-daee6701410c" providerId="ADAL" clId="{09F9F4D3-DA70-486C-A30A-3FD08D5D2600}" dt="2025-03-19T11:04:13.564" v="637" actId="962"/>
      <pc:docMkLst>
        <pc:docMk/>
      </pc:docMkLst>
      <pc:sldChg chg="addSp delSp modSp mod ord">
        <pc:chgData name="Danny Schurink" userId="1aa378d8-3f25-45f3-9e15-daee6701410c" providerId="ADAL" clId="{09F9F4D3-DA70-486C-A30A-3FD08D5D2600}" dt="2025-03-18T15:21:53.069" v="594" actId="1076"/>
        <pc:sldMkLst>
          <pc:docMk/>
          <pc:sldMk cId="415511495" sldId="264"/>
        </pc:sldMkLst>
      </pc:sldChg>
      <pc:sldChg chg="addSp delSp modSp mod">
        <pc:chgData name="Danny Schurink" userId="1aa378d8-3f25-45f3-9e15-daee6701410c" providerId="ADAL" clId="{09F9F4D3-DA70-486C-A30A-3FD08D5D2600}" dt="2025-03-18T15:10:23.025" v="171" actId="5793"/>
        <pc:sldMkLst>
          <pc:docMk/>
          <pc:sldMk cId="489516653" sldId="265"/>
        </pc:sldMkLst>
      </pc:sldChg>
      <pc:sldChg chg="addSp delSp modSp mod">
        <pc:chgData name="Danny Schurink" userId="1aa378d8-3f25-45f3-9e15-daee6701410c" providerId="ADAL" clId="{09F9F4D3-DA70-486C-A30A-3FD08D5D2600}" dt="2025-03-18T15:07:45.301" v="81" actId="732"/>
        <pc:sldMkLst>
          <pc:docMk/>
          <pc:sldMk cId="1505294403" sldId="272"/>
        </pc:sldMkLst>
      </pc:sldChg>
      <pc:sldChg chg="addSp delSp modSp mod ord">
        <pc:chgData name="Danny Schurink" userId="1aa378d8-3f25-45f3-9e15-daee6701410c" providerId="ADAL" clId="{09F9F4D3-DA70-486C-A30A-3FD08D5D2600}" dt="2025-03-18T15:26:50.340" v="604" actId="167"/>
        <pc:sldMkLst>
          <pc:docMk/>
          <pc:sldMk cId="4110492586" sldId="276"/>
        </pc:sldMkLst>
      </pc:sldChg>
      <pc:sldChg chg="addSp delSp modSp mod ord">
        <pc:chgData name="Danny Schurink" userId="1aa378d8-3f25-45f3-9e15-daee6701410c" providerId="ADAL" clId="{09F9F4D3-DA70-486C-A30A-3FD08D5D2600}" dt="2025-03-18T15:29:52.852" v="613" actId="1076"/>
        <pc:sldMkLst>
          <pc:docMk/>
          <pc:sldMk cId="4289375942" sldId="277"/>
        </pc:sldMkLst>
      </pc:sldChg>
      <pc:sldChg chg="addSp delSp modSp mod">
        <pc:chgData name="Danny Schurink" userId="1aa378d8-3f25-45f3-9e15-daee6701410c" providerId="ADAL" clId="{09F9F4D3-DA70-486C-A30A-3FD08D5D2600}" dt="2025-03-18T15:33:16.836" v="632" actId="167"/>
        <pc:sldMkLst>
          <pc:docMk/>
          <pc:sldMk cId="1353025907" sldId="278"/>
        </pc:sldMkLst>
      </pc:sldChg>
      <pc:sldChg chg="addSp delSp modSp mod">
        <pc:chgData name="Danny Schurink" userId="1aa378d8-3f25-45f3-9e15-daee6701410c" providerId="ADAL" clId="{09F9F4D3-DA70-486C-A30A-3FD08D5D2600}" dt="2025-03-18T15:31:50.098" v="623" actId="167"/>
        <pc:sldMkLst>
          <pc:docMk/>
          <pc:sldMk cId="201813429" sldId="279"/>
        </pc:sldMkLst>
      </pc:sldChg>
      <pc:sldChg chg="addSp delSp modSp mod">
        <pc:chgData name="Danny Schurink" userId="1aa378d8-3f25-45f3-9e15-daee6701410c" providerId="ADAL" clId="{09F9F4D3-DA70-486C-A30A-3FD08D5D2600}" dt="2025-03-19T11:04:13.564" v="637" actId="962"/>
        <pc:sldMkLst>
          <pc:docMk/>
          <pc:sldMk cId="6606908" sldId="280"/>
        </pc:sldMkLst>
      </pc:sldChg>
    </pc:docChg>
  </pc:docChgLst>
  <pc:docChgLst>
    <pc:chgData name="Anneke Kardol" userId="81632fce-b7cd-4c2f-8c2e-45aa6b3f4f01" providerId="ADAL" clId="{CD916A4F-40DD-4431-B8CA-B094991E6664}"/>
    <pc:docChg chg="modSld">
      <pc:chgData name="Anneke Kardol" userId="81632fce-b7cd-4c2f-8c2e-45aa6b3f4f01" providerId="ADAL" clId="{CD916A4F-40DD-4431-B8CA-B094991E6664}" dt="2024-12-11T12:44:10.782" v="2" actId="732"/>
      <pc:docMkLst>
        <pc:docMk/>
      </pc:docMkLst>
      <pc:sldChg chg="modSp mod">
        <pc:chgData name="Anneke Kardol" userId="81632fce-b7cd-4c2f-8c2e-45aa6b3f4f01" providerId="ADAL" clId="{CD916A4F-40DD-4431-B8CA-B094991E6664}" dt="2024-12-11T12:43:31.812" v="1" actId="20577"/>
        <pc:sldMkLst>
          <pc:docMk/>
          <pc:sldMk cId="415511495" sldId="264"/>
        </pc:sldMkLst>
      </pc:sldChg>
      <pc:sldChg chg="modSp mod">
        <pc:chgData name="Anneke Kardol" userId="81632fce-b7cd-4c2f-8c2e-45aa6b3f4f01" providerId="ADAL" clId="{CD916A4F-40DD-4431-B8CA-B094991E6664}" dt="2024-12-11T12:44:10.782" v="2" actId="732"/>
        <pc:sldMkLst>
          <pc:docMk/>
          <pc:sldMk cId="4289375942" sldId="277"/>
        </pc:sldMkLst>
      </pc:sldChg>
    </pc:docChg>
  </pc:docChgLst>
  <pc:docChgLst>
    <pc:chgData name="Danny Schurink" userId="1aa378d8-3f25-45f3-9e15-daee6701410c" providerId="ADAL" clId="{3AFE5B42-962A-4B05-A3F4-602895A8CF9D}"/>
    <pc:docChg chg="undo redo custSel modSld">
      <pc:chgData name="Danny Schurink" userId="1aa378d8-3f25-45f3-9e15-daee6701410c" providerId="ADAL" clId="{3AFE5B42-962A-4B05-A3F4-602895A8CF9D}" dt="2024-12-13T10:17:53.250" v="859" actId="732"/>
      <pc:docMkLst>
        <pc:docMk/>
      </pc:docMkLst>
      <pc:sldChg chg="addSp delSp modSp mod">
        <pc:chgData name="Danny Schurink" userId="1aa378d8-3f25-45f3-9e15-daee6701410c" providerId="ADAL" clId="{3AFE5B42-962A-4B05-A3F4-602895A8CF9D}" dt="2024-12-13T10:17:53.250" v="859" actId="732"/>
        <pc:sldMkLst>
          <pc:docMk/>
          <pc:sldMk cId="415511495" sldId="264"/>
        </pc:sldMkLst>
      </pc:sldChg>
      <pc:sldChg chg="addSp delSp modSp mod">
        <pc:chgData name="Danny Schurink" userId="1aa378d8-3f25-45f3-9e15-daee6701410c" providerId="ADAL" clId="{3AFE5B42-962A-4B05-A3F4-602895A8CF9D}" dt="2024-12-06T13:43:40.812" v="185" actId="5793"/>
        <pc:sldMkLst>
          <pc:docMk/>
          <pc:sldMk cId="489516653" sldId="265"/>
        </pc:sldMkLst>
      </pc:sldChg>
      <pc:sldChg chg="addSp delSp modSp mod">
        <pc:chgData name="Danny Schurink" userId="1aa378d8-3f25-45f3-9e15-daee6701410c" providerId="ADAL" clId="{3AFE5B42-962A-4B05-A3F4-602895A8CF9D}" dt="2024-12-06T13:35:31.176" v="110" actId="732"/>
        <pc:sldMkLst>
          <pc:docMk/>
          <pc:sldMk cId="1505294403" sldId="272"/>
        </pc:sldMkLst>
      </pc:sldChg>
      <pc:sldChg chg="addSp delSp modSp mod">
        <pc:chgData name="Danny Schurink" userId="1aa378d8-3f25-45f3-9e15-daee6701410c" providerId="ADAL" clId="{3AFE5B42-962A-4B05-A3F4-602895A8CF9D}" dt="2024-12-06T13:48:16.279" v="521" actId="20577"/>
        <pc:sldMkLst>
          <pc:docMk/>
          <pc:sldMk cId="4110492586" sldId="276"/>
        </pc:sldMkLst>
      </pc:sldChg>
      <pc:sldChg chg="addSp delSp modSp mod">
        <pc:chgData name="Danny Schurink" userId="1aa378d8-3f25-45f3-9e15-daee6701410c" providerId="ADAL" clId="{3AFE5B42-962A-4B05-A3F4-602895A8CF9D}" dt="2024-12-06T13:50:21.794" v="673" actId="478"/>
        <pc:sldMkLst>
          <pc:docMk/>
          <pc:sldMk cId="4289375942" sldId="277"/>
        </pc:sldMkLst>
      </pc:sldChg>
      <pc:sldChg chg="addSp delSp modSp mod">
        <pc:chgData name="Danny Schurink" userId="1aa378d8-3f25-45f3-9e15-daee6701410c" providerId="ADAL" clId="{3AFE5B42-962A-4B05-A3F4-602895A8CF9D}" dt="2024-12-06T13:54:55.529" v="838" actId="478"/>
        <pc:sldMkLst>
          <pc:docMk/>
          <pc:sldMk cId="1353025907" sldId="278"/>
        </pc:sldMkLst>
      </pc:sldChg>
      <pc:sldChg chg="addSp delSp modSp mod">
        <pc:chgData name="Danny Schurink" userId="1aa378d8-3f25-45f3-9e15-daee6701410c" providerId="ADAL" clId="{3AFE5B42-962A-4B05-A3F4-602895A8CF9D}" dt="2024-12-06T13:53:35.752" v="828" actId="478"/>
        <pc:sldMkLst>
          <pc:docMk/>
          <pc:sldMk cId="201813429" sldId="279"/>
        </pc:sldMkLst>
      </pc:sldChg>
      <pc:sldChg chg="addSp delSp modSp mod">
        <pc:chgData name="Danny Schurink" userId="1aa378d8-3f25-45f3-9e15-daee6701410c" providerId="ADAL" clId="{3AFE5B42-962A-4B05-A3F4-602895A8CF9D}" dt="2024-12-09T12:23:06.751" v="841" actId="1076"/>
        <pc:sldMkLst>
          <pc:docMk/>
          <pc:sldMk cId="6606908" sldId="280"/>
        </pc:sldMkLst>
      </pc:sldChg>
    </pc:docChg>
  </pc:docChgLst>
  <pc:docChgLst>
    <pc:chgData name="Danny Schurink" userId="1aa378d8-3f25-45f3-9e15-daee6701410c" providerId="ADAL" clId="{EB5D4683-D787-40B5-A0F1-7CB5947105C4}"/>
    <pc:docChg chg="undo custSel modSld">
      <pc:chgData name="Danny Schurink" userId="1aa378d8-3f25-45f3-9e15-daee6701410c" providerId="ADAL" clId="{EB5D4683-D787-40B5-A0F1-7CB5947105C4}" dt="2025-06-23T14:04:13.821" v="584" actId="1076"/>
      <pc:docMkLst>
        <pc:docMk/>
      </pc:docMkLst>
      <pc:sldChg chg="addSp delSp modSp mod">
        <pc:chgData name="Danny Schurink" userId="1aa378d8-3f25-45f3-9e15-daee6701410c" providerId="ADAL" clId="{EB5D4683-D787-40B5-A0F1-7CB5947105C4}" dt="2025-06-23T13:51:52.883" v="319" actId="1076"/>
        <pc:sldMkLst>
          <pc:docMk/>
          <pc:sldMk cId="415511495" sldId="264"/>
        </pc:sldMkLst>
        <pc:spChg chg="mod">
          <ac:chgData name="Danny Schurink" userId="1aa378d8-3f25-45f3-9e15-daee6701410c" providerId="ADAL" clId="{EB5D4683-D787-40B5-A0F1-7CB5947105C4}" dt="2025-06-23T13:51:52.883" v="319" actId="1076"/>
          <ac:spMkLst>
            <pc:docMk/>
            <pc:sldMk cId="415511495" sldId="264"/>
            <ac:spMk id="2" creationId="{25D2632F-8F71-915F-9E74-E74D84C7E477}"/>
          </ac:spMkLst>
        </pc:spChg>
        <pc:picChg chg="add mod ord modCrop">
          <ac:chgData name="Danny Schurink" userId="1aa378d8-3f25-45f3-9e15-daee6701410c" providerId="ADAL" clId="{EB5D4683-D787-40B5-A0F1-7CB5947105C4}" dt="2025-06-23T13:49:28.036" v="236" actId="167"/>
          <ac:picMkLst>
            <pc:docMk/>
            <pc:sldMk cId="415511495" sldId="264"/>
            <ac:picMk id="9" creationId="{A7E7D93A-599C-328A-5C4B-149BB9F3EFF6}"/>
          </ac:picMkLst>
        </pc:picChg>
      </pc:sldChg>
      <pc:sldChg chg="addSp delSp modSp mod">
        <pc:chgData name="Danny Schurink" userId="1aa378d8-3f25-45f3-9e15-daee6701410c" providerId="ADAL" clId="{EB5D4683-D787-40B5-A0F1-7CB5947105C4}" dt="2025-06-23T13:57:34.718" v="451" actId="732"/>
        <pc:sldMkLst>
          <pc:docMk/>
          <pc:sldMk cId="489516653" sldId="265"/>
        </pc:sldMkLst>
        <pc:spChg chg="mod">
          <ac:chgData name="Danny Schurink" userId="1aa378d8-3f25-45f3-9e15-daee6701410c" providerId="ADAL" clId="{EB5D4683-D787-40B5-A0F1-7CB5947105C4}" dt="2025-06-23T13:57:13.957" v="448" actId="1076"/>
          <ac:spMkLst>
            <pc:docMk/>
            <pc:sldMk cId="489516653" sldId="265"/>
            <ac:spMk id="6" creationId="{C9169977-53B4-A57F-4AE9-781A76C6D5D0}"/>
          </ac:spMkLst>
        </pc:spChg>
        <pc:picChg chg="add mod ord modCrop">
          <ac:chgData name="Danny Schurink" userId="1aa378d8-3f25-45f3-9e15-daee6701410c" providerId="ADAL" clId="{EB5D4683-D787-40B5-A0F1-7CB5947105C4}" dt="2025-06-23T13:57:34.718" v="451" actId="732"/>
          <ac:picMkLst>
            <pc:docMk/>
            <pc:sldMk cId="489516653" sldId="265"/>
            <ac:picMk id="3" creationId="{7E1159F8-ABFC-FA31-55DF-86BF4636EBB8}"/>
          </ac:picMkLst>
        </pc:picChg>
      </pc:sldChg>
      <pc:sldChg chg="addSp delSp modSp mod">
        <pc:chgData name="Danny Schurink" userId="1aa378d8-3f25-45f3-9e15-daee6701410c" providerId="ADAL" clId="{EB5D4683-D787-40B5-A0F1-7CB5947105C4}" dt="2025-06-23T13:43:05.194" v="133" actId="732"/>
        <pc:sldMkLst>
          <pc:docMk/>
          <pc:sldMk cId="1505294403" sldId="272"/>
        </pc:sldMkLst>
        <pc:spChg chg="mod">
          <ac:chgData name="Danny Schurink" userId="1aa378d8-3f25-45f3-9e15-daee6701410c" providerId="ADAL" clId="{EB5D4683-D787-40B5-A0F1-7CB5947105C4}" dt="2025-06-23T13:40:25.444" v="86" actId="20577"/>
          <ac:spMkLst>
            <pc:docMk/>
            <pc:sldMk cId="1505294403" sldId="272"/>
            <ac:spMk id="5" creationId="{81C178D5-4A54-49D4-A2D8-C7656D603F8C}"/>
          </ac:spMkLst>
        </pc:spChg>
        <pc:picChg chg="add mod modCrop">
          <ac:chgData name="Danny Schurink" userId="1aa378d8-3f25-45f3-9e15-daee6701410c" providerId="ADAL" clId="{EB5D4683-D787-40B5-A0F1-7CB5947105C4}" dt="2025-06-23T13:43:05.194" v="133" actId="732"/>
          <ac:picMkLst>
            <pc:docMk/>
            <pc:sldMk cId="1505294403" sldId="272"/>
            <ac:picMk id="4" creationId="{DC1FA0BA-4C9C-CA37-CA9E-A304A570D205}"/>
          </ac:picMkLst>
        </pc:picChg>
      </pc:sldChg>
      <pc:sldChg chg="addSp delSp modSp mod">
        <pc:chgData name="Danny Schurink" userId="1aa378d8-3f25-45f3-9e15-daee6701410c" providerId="ADAL" clId="{EB5D4683-D787-40B5-A0F1-7CB5947105C4}" dt="2025-06-23T13:52:09.263" v="320" actId="1076"/>
        <pc:sldMkLst>
          <pc:docMk/>
          <pc:sldMk cId="4110492586" sldId="276"/>
        </pc:sldMkLst>
        <pc:spChg chg="mod">
          <ac:chgData name="Danny Schurink" userId="1aa378d8-3f25-45f3-9e15-daee6701410c" providerId="ADAL" clId="{EB5D4683-D787-40B5-A0F1-7CB5947105C4}" dt="2025-06-23T13:52:09.263" v="320" actId="1076"/>
          <ac:spMkLst>
            <pc:docMk/>
            <pc:sldMk cId="4110492586" sldId="276"/>
            <ac:spMk id="6" creationId="{C9169977-53B4-A57F-4AE9-781A76C6D5D0}"/>
          </ac:spMkLst>
        </pc:spChg>
        <pc:picChg chg="add mod ord modCrop">
          <ac:chgData name="Danny Schurink" userId="1aa378d8-3f25-45f3-9e15-daee6701410c" providerId="ADAL" clId="{EB5D4683-D787-40B5-A0F1-7CB5947105C4}" dt="2025-06-23T13:51:17.729" v="317" actId="167"/>
          <ac:picMkLst>
            <pc:docMk/>
            <pc:sldMk cId="4110492586" sldId="276"/>
            <ac:picMk id="3" creationId="{A586F174-5E3C-611A-DADA-4AD3CF33FC17}"/>
          </ac:picMkLst>
        </pc:picChg>
      </pc:sldChg>
      <pc:sldChg chg="addSp delSp modSp mod">
        <pc:chgData name="Danny Schurink" userId="1aa378d8-3f25-45f3-9e15-daee6701410c" providerId="ADAL" clId="{EB5D4683-D787-40B5-A0F1-7CB5947105C4}" dt="2025-06-23T13:54:30.362" v="378" actId="1076"/>
        <pc:sldMkLst>
          <pc:docMk/>
          <pc:sldMk cId="4289375942" sldId="277"/>
        </pc:sldMkLst>
        <pc:spChg chg="mod">
          <ac:chgData name="Danny Schurink" userId="1aa378d8-3f25-45f3-9e15-daee6701410c" providerId="ADAL" clId="{EB5D4683-D787-40B5-A0F1-7CB5947105C4}" dt="2025-06-23T13:54:30.362" v="378" actId="1076"/>
          <ac:spMkLst>
            <pc:docMk/>
            <pc:sldMk cId="4289375942" sldId="277"/>
            <ac:spMk id="2" creationId="{25D2632F-8F71-915F-9E74-E74D84C7E477}"/>
          </ac:spMkLst>
        </pc:spChg>
        <pc:picChg chg="add mod ord modCrop">
          <ac:chgData name="Danny Schurink" userId="1aa378d8-3f25-45f3-9e15-daee6701410c" providerId="ADAL" clId="{EB5D4683-D787-40B5-A0F1-7CB5947105C4}" dt="2025-06-23T13:54:09.807" v="377" actId="167"/>
          <ac:picMkLst>
            <pc:docMk/>
            <pc:sldMk cId="4289375942" sldId="277"/>
            <ac:picMk id="5" creationId="{C9492A01-4228-46CB-405E-1FD802C577DC}"/>
          </ac:picMkLst>
        </pc:picChg>
      </pc:sldChg>
      <pc:sldChg chg="addSp delSp modSp mod">
        <pc:chgData name="Danny Schurink" userId="1aa378d8-3f25-45f3-9e15-daee6701410c" providerId="ADAL" clId="{EB5D4683-D787-40B5-A0F1-7CB5947105C4}" dt="2025-06-23T14:02:59.849" v="530" actId="1076"/>
        <pc:sldMkLst>
          <pc:docMk/>
          <pc:sldMk cId="1353025907" sldId="278"/>
        </pc:sldMkLst>
        <pc:spChg chg="mod">
          <ac:chgData name="Danny Schurink" userId="1aa378d8-3f25-45f3-9e15-daee6701410c" providerId="ADAL" clId="{EB5D4683-D787-40B5-A0F1-7CB5947105C4}" dt="2025-06-23T14:02:59.849" v="530" actId="1076"/>
          <ac:spMkLst>
            <pc:docMk/>
            <pc:sldMk cId="1353025907" sldId="278"/>
            <ac:spMk id="6" creationId="{C9169977-53B4-A57F-4AE9-781A76C6D5D0}"/>
          </ac:spMkLst>
        </pc:spChg>
        <pc:picChg chg="add mod ord modCrop">
          <ac:chgData name="Danny Schurink" userId="1aa378d8-3f25-45f3-9e15-daee6701410c" providerId="ADAL" clId="{EB5D4683-D787-40B5-A0F1-7CB5947105C4}" dt="2025-06-23T14:02:53.250" v="529" actId="167"/>
          <ac:picMkLst>
            <pc:docMk/>
            <pc:sldMk cId="1353025907" sldId="278"/>
            <ac:picMk id="9" creationId="{4EA57E62-1754-2D88-112E-C532F451B1DF}"/>
          </ac:picMkLst>
        </pc:picChg>
      </pc:sldChg>
      <pc:sldChg chg="addSp delSp modSp mod">
        <pc:chgData name="Danny Schurink" userId="1aa378d8-3f25-45f3-9e15-daee6701410c" providerId="ADAL" clId="{EB5D4683-D787-40B5-A0F1-7CB5947105C4}" dt="2025-06-23T14:00:59.571" v="511" actId="20577"/>
        <pc:sldMkLst>
          <pc:docMk/>
          <pc:sldMk cId="201813429" sldId="279"/>
        </pc:sldMkLst>
        <pc:spChg chg="mod">
          <ac:chgData name="Danny Schurink" userId="1aa378d8-3f25-45f3-9e15-daee6701410c" providerId="ADAL" clId="{EB5D4683-D787-40B5-A0F1-7CB5947105C4}" dt="2025-06-23T14:00:59.571" v="511" actId="20577"/>
          <ac:spMkLst>
            <pc:docMk/>
            <pc:sldMk cId="201813429" sldId="279"/>
            <ac:spMk id="6" creationId="{C9169977-53B4-A57F-4AE9-781A76C6D5D0}"/>
          </ac:spMkLst>
        </pc:spChg>
        <pc:picChg chg="add mod ord modCrop">
          <ac:chgData name="Danny Schurink" userId="1aa378d8-3f25-45f3-9e15-daee6701410c" providerId="ADAL" clId="{EB5D4683-D787-40B5-A0F1-7CB5947105C4}" dt="2025-06-23T14:00:29.407" v="507" actId="732"/>
          <ac:picMkLst>
            <pc:docMk/>
            <pc:sldMk cId="201813429" sldId="279"/>
            <ac:picMk id="3" creationId="{B65B0EDF-2230-44CD-DB3F-563A28168E6F}"/>
          </ac:picMkLst>
        </pc:picChg>
      </pc:sldChg>
      <pc:sldChg chg="addSp delSp modSp mod">
        <pc:chgData name="Danny Schurink" userId="1aa378d8-3f25-45f3-9e15-daee6701410c" providerId="ADAL" clId="{EB5D4683-D787-40B5-A0F1-7CB5947105C4}" dt="2025-06-23T14:04:13.821" v="584" actId="1076"/>
        <pc:sldMkLst>
          <pc:docMk/>
          <pc:sldMk cId="6606908" sldId="280"/>
        </pc:sldMkLst>
      </pc:sldChg>
    </pc:docChg>
  </pc:docChgLst>
  <pc:docChgLst>
    <pc:chgData name="Anneke Kardol" userId="81632fce-b7cd-4c2f-8c2e-45aa6b3f4f01" providerId="ADAL" clId="{0D17E413-C79D-40BD-8DEA-23F786B1CF45}"/>
    <pc:docChg chg="custSel modSld">
      <pc:chgData name="Anneke Kardol" userId="81632fce-b7cd-4c2f-8c2e-45aa6b3f4f01" providerId="ADAL" clId="{0D17E413-C79D-40BD-8DEA-23F786B1CF45}" dt="2025-07-07T12:39:47.702" v="9"/>
      <pc:docMkLst>
        <pc:docMk/>
      </pc:docMkLst>
      <pc:sldChg chg="modSp mod">
        <pc:chgData name="Anneke Kardol" userId="81632fce-b7cd-4c2f-8c2e-45aa6b3f4f01" providerId="ADAL" clId="{0D17E413-C79D-40BD-8DEA-23F786B1CF45}" dt="2025-07-02T06:41:47.140" v="0" actId="732"/>
        <pc:sldMkLst>
          <pc:docMk/>
          <pc:sldMk cId="489516653" sldId="265"/>
        </pc:sldMkLst>
        <pc:picChg chg="mod modCrop">
          <ac:chgData name="Anneke Kardol" userId="81632fce-b7cd-4c2f-8c2e-45aa6b3f4f01" providerId="ADAL" clId="{0D17E413-C79D-40BD-8DEA-23F786B1CF45}" dt="2025-07-02T06:41:47.140" v="0" actId="732"/>
          <ac:picMkLst>
            <pc:docMk/>
            <pc:sldMk cId="489516653" sldId="265"/>
            <ac:picMk id="3" creationId="{7E1159F8-ABFC-FA31-55DF-86BF4636EBB8}"/>
          </ac:picMkLst>
        </pc:picChg>
      </pc:sldChg>
      <pc:sldChg chg="addSp delSp modSp mod">
        <pc:chgData name="Anneke Kardol" userId="81632fce-b7cd-4c2f-8c2e-45aa6b3f4f01" providerId="ADAL" clId="{0D17E413-C79D-40BD-8DEA-23F786B1CF45}" dt="2025-07-07T12:39:47.702" v="9"/>
        <pc:sldMkLst>
          <pc:docMk/>
          <pc:sldMk cId="6606908" sldId="280"/>
        </pc:sldMkLst>
        <pc:spChg chg="del mod">
          <ac:chgData name="Anneke Kardol" userId="81632fce-b7cd-4c2f-8c2e-45aa6b3f4f01" providerId="ADAL" clId="{0D17E413-C79D-40BD-8DEA-23F786B1CF45}" dt="2025-07-07T12:38:58.697" v="2" actId="478"/>
          <ac:spMkLst>
            <pc:docMk/>
            <pc:sldMk cId="6606908" sldId="280"/>
            <ac:spMk id="4" creationId="{194F84EA-0020-C3C3-50AB-F18B223A6F8B}"/>
          </ac:spMkLst>
        </pc:spChg>
        <pc:picChg chg="add mod">
          <ac:chgData name="Anneke Kardol" userId="81632fce-b7cd-4c2f-8c2e-45aa6b3f4f01" providerId="ADAL" clId="{0D17E413-C79D-40BD-8DEA-23F786B1CF45}" dt="2025-07-07T12:39:47.702" v="9"/>
          <ac:picMkLst>
            <pc:docMk/>
            <pc:sldMk cId="6606908" sldId="280"/>
            <ac:picMk id="5" creationId="{3279D1E7-999B-35A2-2942-5F227BA447D9}"/>
          </ac:picMkLst>
        </pc:picChg>
      </pc:sldChg>
    </pc:docChg>
  </pc:docChgLst>
  <pc:docChgLst>
    <pc:chgData name="Danny Schurink" userId="1aa378d8-3f25-45f3-9e15-daee6701410c" providerId="ADAL" clId="{C5276DFB-21B6-469A-861A-B22A8FD4EE7D}"/>
    <pc:docChg chg="undo custSel modSld">
      <pc:chgData name="Danny Schurink" userId="1aa378d8-3f25-45f3-9e15-daee6701410c" providerId="ADAL" clId="{C5276DFB-21B6-469A-861A-B22A8FD4EE7D}" dt="2025-05-23T08:15:53.387" v="409" actId="1076"/>
      <pc:docMkLst>
        <pc:docMk/>
      </pc:docMkLst>
      <pc:sldChg chg="addSp delSp modSp mod">
        <pc:chgData name="Danny Schurink" userId="1aa378d8-3f25-45f3-9e15-daee6701410c" providerId="ADAL" clId="{C5276DFB-21B6-469A-861A-B22A8FD4EE7D}" dt="2025-05-23T08:06:36.485" v="323" actId="732"/>
        <pc:sldMkLst>
          <pc:docMk/>
          <pc:sldMk cId="415511495" sldId="264"/>
        </pc:sldMkLst>
        <pc:spChg chg="mod">
          <ac:chgData name="Danny Schurink" userId="1aa378d8-3f25-45f3-9e15-daee6701410c" providerId="ADAL" clId="{C5276DFB-21B6-469A-861A-B22A8FD4EE7D}" dt="2025-05-23T08:06:20.683" v="322" actId="1076"/>
          <ac:spMkLst>
            <pc:docMk/>
            <pc:sldMk cId="415511495" sldId="264"/>
            <ac:spMk id="2" creationId="{25D2632F-8F71-915F-9E74-E74D84C7E477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13:47.515" v="387" actId="1076"/>
        <pc:sldMkLst>
          <pc:docMk/>
          <pc:sldMk cId="489516653" sldId="265"/>
        </pc:sldMkLst>
        <pc:spChg chg="mod">
          <ac:chgData name="Danny Schurink" userId="1aa378d8-3f25-45f3-9e15-daee6701410c" providerId="ADAL" clId="{C5276DFB-21B6-469A-861A-B22A8FD4EE7D}" dt="2025-05-23T08:13:44.248" v="386" actId="1076"/>
          <ac:spMkLst>
            <pc:docMk/>
            <pc:sldMk cId="489516653" sldId="265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01:14.088" v="70" actId="732"/>
        <pc:sldMkLst>
          <pc:docMk/>
          <pc:sldMk cId="1505294403" sldId="272"/>
        </pc:sldMkLst>
        <pc:spChg chg="mod">
          <ac:chgData name="Danny Schurink" userId="1aa378d8-3f25-45f3-9e15-daee6701410c" providerId="ADAL" clId="{C5276DFB-21B6-469A-861A-B22A8FD4EE7D}" dt="2025-05-23T07:58:58.385" v="55" actId="20577"/>
          <ac:spMkLst>
            <pc:docMk/>
            <pc:sldMk cId="1505294403" sldId="272"/>
            <ac:spMk id="5" creationId="{81C178D5-4A54-49D4-A2D8-C7656D603F8C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12:51.507" v="380" actId="1076"/>
        <pc:sldMkLst>
          <pc:docMk/>
          <pc:sldMk cId="4110492586" sldId="276"/>
        </pc:sldMkLst>
        <pc:spChg chg="mod">
          <ac:chgData name="Danny Schurink" userId="1aa378d8-3f25-45f3-9e15-daee6701410c" providerId="ADAL" clId="{C5276DFB-21B6-469A-861A-B22A8FD4EE7D}" dt="2025-05-23T08:12:47.885" v="379" actId="1076"/>
          <ac:spMkLst>
            <pc:docMk/>
            <pc:sldMk cId="4110492586" sldId="276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13:20.030" v="383" actId="1076"/>
        <pc:sldMkLst>
          <pc:docMk/>
          <pc:sldMk cId="4289375942" sldId="277"/>
        </pc:sldMkLst>
        <pc:spChg chg="mod">
          <ac:chgData name="Danny Schurink" userId="1aa378d8-3f25-45f3-9e15-daee6701410c" providerId="ADAL" clId="{C5276DFB-21B6-469A-861A-B22A8FD4EE7D}" dt="2025-05-23T08:03:58.386" v="311" actId="20577"/>
          <ac:spMkLst>
            <pc:docMk/>
            <pc:sldMk cId="4289375942" sldId="277"/>
            <ac:spMk id="2" creationId="{25D2632F-8F71-915F-9E74-E74D84C7E477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15:53.387" v="409" actId="1076"/>
        <pc:sldMkLst>
          <pc:docMk/>
          <pc:sldMk cId="1353025907" sldId="278"/>
        </pc:sldMkLst>
        <pc:spChg chg="mod">
          <ac:chgData name="Danny Schurink" userId="1aa378d8-3f25-45f3-9e15-daee6701410c" providerId="ADAL" clId="{C5276DFB-21B6-469A-861A-B22A8FD4EE7D}" dt="2025-05-23T08:15:23.503" v="404" actId="1076"/>
          <ac:spMkLst>
            <pc:docMk/>
            <pc:sldMk cId="1353025907" sldId="278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14:57.587" v="398" actId="1076"/>
        <pc:sldMkLst>
          <pc:docMk/>
          <pc:sldMk cId="201813429" sldId="279"/>
        </pc:sldMkLst>
        <pc:spChg chg="mod">
          <ac:chgData name="Danny Schurink" userId="1aa378d8-3f25-45f3-9e15-daee6701410c" providerId="ADAL" clId="{C5276DFB-21B6-469A-861A-B22A8FD4EE7D}" dt="2025-05-23T08:05:25.266" v="313"/>
          <ac:spMkLst>
            <pc:docMk/>
            <pc:sldMk cId="201813429" sldId="279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7:58:03.134" v="4" actId="1076"/>
        <pc:sldMkLst>
          <pc:docMk/>
          <pc:sldMk cId="6606908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041A-EA2F-413B-B880-B4120EC8D178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5DE9-A145-48F3-B41F-D2052898DC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12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82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96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9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33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16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23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52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5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33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91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79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48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4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71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5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3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7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0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70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7-7-2025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2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kkie.me/pay/GZB/qWmTbvQVudYWUuas5zs2r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674255" y="1293091"/>
            <a:ext cx="949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0000"/>
                </a:solidFill>
              </a:rPr>
              <a:t>[Voeg eigen informatie over uw gemeente en/of de collecte toe]</a:t>
            </a:r>
          </a:p>
        </p:txBody>
      </p:sp>
    </p:spTree>
    <p:extLst>
      <p:ext uri="{BB962C8B-B14F-4D97-AF65-F5344CB8AC3E}">
        <p14:creationId xmlns:p14="http://schemas.microsoft.com/office/powerpoint/2010/main" val="10818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1C178D5-4A54-49D4-A2D8-C7656D603F8C}"/>
              </a:ext>
            </a:extLst>
          </p:cNvPr>
          <p:cNvSpPr txBox="1"/>
          <p:nvPr/>
        </p:nvSpPr>
        <p:spPr>
          <a:xfrm>
            <a:off x="120478" y="228137"/>
            <a:ext cx="10432471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4F65"/>
                </a:solidFill>
                <a:latin typeface="Arial"/>
                <a:cs typeface="Arial"/>
              </a:rPr>
              <a:t>D.V. zondag 7 september 2025</a:t>
            </a:r>
            <a:endParaRPr lang="nl-NL" sz="2400" b="1" dirty="0">
              <a:solidFill>
                <a:srgbClr val="004F65"/>
              </a:solidFill>
              <a:latin typeface="Arial"/>
              <a:cs typeface="Arial"/>
            </a:endParaRPr>
          </a:p>
          <a:p>
            <a:pPr algn="ctr"/>
            <a:r>
              <a:rPr lang="nl-NL" sz="2400" b="1" dirty="0">
                <a:solidFill>
                  <a:srgbClr val="004F65"/>
                </a:solidFill>
                <a:latin typeface="Arial"/>
                <a:cs typeface="Arial"/>
              </a:rPr>
              <a:t>Collecte voor het werelddiaconaat</a:t>
            </a:r>
          </a:p>
          <a:p>
            <a:pPr algn="ctr"/>
            <a:endParaRPr lang="nl-NL" sz="1100" b="1" dirty="0">
              <a:solidFill>
                <a:srgbClr val="52C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b="1" dirty="0">
                <a:solidFill>
                  <a:srgbClr val="42C3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Turkije</a:t>
            </a:r>
          </a:p>
          <a:p>
            <a:pPr algn="ctr">
              <a:spcAft>
                <a:spcPts val="1000"/>
              </a:spcAft>
            </a:pPr>
            <a:r>
              <a:rPr lang="nl-NL" sz="2400" b="1" i="1" dirty="0">
                <a:solidFill>
                  <a:srgbClr val="42C3B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‘Hulp aan vluchtelingkinderen met een beperking’</a:t>
            </a:r>
            <a:endParaRPr lang="nl-NL" sz="1400" dirty="0"/>
          </a:p>
        </p:txBody>
      </p:sp>
      <p:pic>
        <p:nvPicPr>
          <p:cNvPr id="4" name="Afbeelding 3" descr="Afbeelding met kleding, persoon, Menselijk gezicht, overdekt&#10;&#10;Door AI gegenereerde inhoud is mogelijk onjuist.">
            <a:extLst>
              <a:ext uri="{FF2B5EF4-FFF2-40B4-BE49-F238E27FC236}">
                <a16:creationId xmlns:a16="http://schemas.microsoft.com/office/drawing/2014/main" id="{DC1FA0BA-4C9C-CA37-CA9E-A304A570D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6509" r="3473" b="27695"/>
          <a:stretch>
            <a:fillRect/>
          </a:stretch>
        </p:blipFill>
        <p:spPr>
          <a:xfrm>
            <a:off x="0" y="2847109"/>
            <a:ext cx="10552949" cy="4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enselijk gezicht, persoon, comfort&#10;&#10;Door AI gegenereerde inhoud is mogelijk onjuist.">
            <a:extLst>
              <a:ext uri="{FF2B5EF4-FFF2-40B4-BE49-F238E27FC236}">
                <a16:creationId xmlns:a16="http://schemas.microsoft.com/office/drawing/2014/main" id="{A7E7D93A-599C-328A-5C4B-149BB9F3E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91"/>
          <a:stretch>
            <a:fillRect/>
          </a:stretch>
        </p:blipFill>
        <p:spPr>
          <a:xfrm>
            <a:off x="0" y="0"/>
            <a:ext cx="10474036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5D2632F-8F71-915F-9E74-E74D84C7E477}"/>
              </a:ext>
            </a:extLst>
          </p:cNvPr>
          <p:cNvSpPr/>
          <p:nvPr/>
        </p:nvSpPr>
        <p:spPr>
          <a:xfrm>
            <a:off x="0" y="711200"/>
            <a:ext cx="10474036" cy="1240096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Voor veel vluchtelinggezinnen in Ankara (Turkije) is leven echt overleven…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51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overdekt, muur, kleding&#10;&#10;Door AI gegenereerde inhoud is mogelijk onjuist.">
            <a:extLst>
              <a:ext uri="{FF2B5EF4-FFF2-40B4-BE49-F238E27FC236}">
                <a16:creationId xmlns:a16="http://schemas.microsoft.com/office/drawing/2014/main" id="{A586F174-5E3C-611A-DADA-4AD3CF33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/>
          <a:stretch>
            <a:fillRect/>
          </a:stretch>
        </p:blipFill>
        <p:spPr>
          <a:xfrm>
            <a:off x="0" y="0"/>
            <a:ext cx="1044286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5283086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…gezinnen met een kind met een handicap hebben het extra moeilijk…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49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wiel, boom, Landvoertuig&#10;&#10;Door AI gegenereerde inhoud is mogelijk onjuist.">
            <a:extLst>
              <a:ext uri="{FF2B5EF4-FFF2-40B4-BE49-F238E27FC236}">
                <a16:creationId xmlns:a16="http://schemas.microsoft.com/office/drawing/2014/main" id="{C9492A01-4228-46CB-405E-1FD802C57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13346"/>
          <a:stretch>
            <a:fillRect/>
          </a:stretch>
        </p:blipFill>
        <p:spPr>
          <a:xfrm>
            <a:off x="0" y="0"/>
            <a:ext cx="10442864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5D2632F-8F71-915F-9E74-E74D84C7E477}"/>
              </a:ext>
            </a:extLst>
          </p:cNvPr>
          <p:cNvSpPr/>
          <p:nvPr/>
        </p:nvSpPr>
        <p:spPr>
          <a:xfrm>
            <a:off x="0" y="100562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…samen met onze diaconale partner Kardelen proberen we deze kwetsbaren te ondersteunen…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937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stoel, kleding, rolstoel&#10;&#10;Door AI gegenereerde inhoud is mogelijk onjuist.">
            <a:extLst>
              <a:ext uri="{FF2B5EF4-FFF2-40B4-BE49-F238E27FC236}">
                <a16:creationId xmlns:a16="http://schemas.microsoft.com/office/drawing/2014/main" id="{7E1159F8-ABFC-FA31-55DF-86BF4636E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1" b="46259"/>
          <a:stretch>
            <a:fillRect/>
          </a:stretch>
        </p:blipFill>
        <p:spPr>
          <a:xfrm>
            <a:off x="0" y="0"/>
            <a:ext cx="1044286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3261708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…en willen we een baken van hoop voor de toekomst voor hen zijn!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51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verjaardagstaart, nagerecht, muur&#10;&#10;Door AI gegenereerde inhoud is mogelijk onjuist.">
            <a:extLst>
              <a:ext uri="{FF2B5EF4-FFF2-40B4-BE49-F238E27FC236}">
                <a16:creationId xmlns:a16="http://schemas.microsoft.com/office/drawing/2014/main" id="{B65B0EDF-2230-44CD-DB3F-563A28168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3"/>
          <a:stretch>
            <a:fillRect/>
          </a:stretch>
        </p:blipFill>
        <p:spPr>
          <a:xfrm>
            <a:off x="1" y="0"/>
            <a:ext cx="105156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5503604"/>
            <a:ext cx="10515600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Helpt u ons mee bij deze missie?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81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persoon, peuter, overdekt, kleding&#10;&#10;Door AI gegenereerde inhoud is mogelijk onjuist.">
            <a:extLst>
              <a:ext uri="{FF2B5EF4-FFF2-40B4-BE49-F238E27FC236}">
                <a16:creationId xmlns:a16="http://schemas.microsoft.com/office/drawing/2014/main" id="{4EA57E62-1754-2D88-112E-C532F451B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7" b="36463"/>
          <a:stretch>
            <a:fillRect/>
          </a:stretch>
        </p:blipFill>
        <p:spPr>
          <a:xfrm>
            <a:off x="0" y="0"/>
            <a:ext cx="1044286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4073815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Hartelijk dank voor uw gebed en gift!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02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528782" y="392546"/>
            <a:ext cx="9494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Let op: Project 10:27 heeft een nieuw bankrekeningnummer</a:t>
            </a:r>
            <a:r>
              <a:rPr lang="nl-NL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: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NL63 ABNA 0476 3954 29 t.n.v. Project 10:27 (GZB)</a:t>
            </a:r>
          </a:p>
          <a:p>
            <a:pPr algn="ctr"/>
            <a:endParaRPr lang="nl-NL" sz="28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Doneer direct via de onderstaande QR-code:</a:t>
            </a:r>
          </a:p>
        </p:txBody>
      </p:sp>
      <p:pic>
        <p:nvPicPr>
          <p:cNvPr id="5" name="Afbeelding 4" descr="Afbeelding met schermopname, cirkel, Graphics, patroon&#10;&#10;Door AI gegenereerde inhoud is mogelijk onjuist.">
            <a:hlinkClick r:id="rId3"/>
            <a:extLst>
              <a:ext uri="{FF2B5EF4-FFF2-40B4-BE49-F238E27FC236}">
                <a16:creationId xmlns:a16="http://schemas.microsoft.com/office/drawing/2014/main" id="{3279D1E7-999B-35A2-2942-5F227BA44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12" y="3141255"/>
            <a:ext cx="2846705" cy="28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0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titel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009774"/>
      </a:accent2>
      <a:accent3>
        <a:srgbClr val="E87970"/>
      </a:accent3>
      <a:accent4>
        <a:srgbClr val="52C5B4"/>
      </a:accent4>
      <a:accent5>
        <a:srgbClr val="FFDB2C"/>
      </a:accent5>
      <a:accent6>
        <a:srgbClr val="004F65"/>
      </a:accent6>
      <a:hlink>
        <a:srgbClr val="8F8F8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791</TotalTime>
  <Words>148</Words>
  <Application>Microsoft Office PowerPoint</Application>
  <PresentationFormat>Breedbeeld</PresentationFormat>
  <Paragraphs>26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Metropolitan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Anneke Kardol-Gerrits</dc:creator>
  <cp:lastModifiedBy>Anneke Kardol</cp:lastModifiedBy>
  <cp:revision>22</cp:revision>
  <dcterms:created xsi:type="dcterms:W3CDTF">2022-01-18T09:48:15Z</dcterms:created>
  <dcterms:modified xsi:type="dcterms:W3CDTF">2025-07-07T12:39:48Z</dcterms:modified>
</cp:coreProperties>
</file>