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58" r:id="rId2"/>
    <p:sldId id="272" r:id="rId3"/>
    <p:sldId id="281" r:id="rId4"/>
    <p:sldId id="278" r:id="rId5"/>
    <p:sldId id="265" r:id="rId6"/>
    <p:sldId id="264" r:id="rId7"/>
    <p:sldId id="276" r:id="rId8"/>
    <p:sldId id="28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F65"/>
    <a:srgbClr val="42C3B3"/>
    <a:srgbClr val="52C5B4"/>
    <a:srgbClr val="002C3D"/>
    <a:srgbClr val="DCD3CA"/>
    <a:srgbClr val="DF3A4A"/>
    <a:srgbClr val="00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33FA14-E90D-412D-8B4C-F64787A165E1}" v="6" dt="2026-07-08T09:26:18.7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097" autoAdjust="0"/>
  </p:normalViewPr>
  <p:slideViewPr>
    <p:cSldViewPr snapToGrid="0">
      <p:cViewPr varScale="1">
        <p:scale>
          <a:sx n="97" d="100"/>
          <a:sy n="97" d="100"/>
        </p:scale>
        <p:origin x="9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ny Schurink" userId="1aa378d8-3f25-45f3-9e15-daee6701410c" providerId="ADAL" clId="{54ACFB03-05D9-4084-A367-050F45352D98}"/>
    <pc:docChg chg="undo redo custSel delSld modSld sldOrd">
      <pc:chgData name="Danny Schurink" userId="1aa378d8-3f25-45f3-9e15-daee6701410c" providerId="ADAL" clId="{54ACFB03-05D9-4084-A367-050F45352D98}" dt="2026-07-02T11:11:57.175" v="1454" actId="1076"/>
      <pc:docMkLst>
        <pc:docMk/>
      </pc:docMkLst>
      <pc:sldChg chg="addSp delSp modSp mod">
        <pc:chgData name="Danny Schurink" userId="1aa378d8-3f25-45f3-9e15-daee6701410c" providerId="ADAL" clId="{54ACFB03-05D9-4084-A367-050F45352D98}" dt="2026-06-22T13:59:48.424" v="1450" actId="6549"/>
        <pc:sldMkLst>
          <pc:docMk/>
          <pc:sldMk cId="415511495" sldId="264"/>
        </pc:sldMkLst>
        <pc:spChg chg="mod">
          <ac:chgData name="Danny Schurink" userId="1aa378d8-3f25-45f3-9e15-daee6701410c" providerId="ADAL" clId="{54ACFB03-05D9-4084-A367-050F45352D98}" dt="2026-06-22T13:59:48.424" v="1450" actId="6549"/>
          <ac:spMkLst>
            <pc:docMk/>
            <pc:sldMk cId="415511495" sldId="264"/>
            <ac:spMk id="2" creationId="{25D2632F-8F71-915F-9E74-E74D84C7E477}"/>
          </ac:spMkLst>
        </pc:spChg>
        <pc:picChg chg="add mod ord modCrop">
          <ac:chgData name="Danny Schurink" userId="1aa378d8-3f25-45f3-9e15-daee6701410c" providerId="ADAL" clId="{54ACFB03-05D9-4084-A367-050F45352D98}" dt="2026-06-22T13:35:15.109" v="919" actId="167"/>
          <ac:picMkLst>
            <pc:docMk/>
            <pc:sldMk cId="415511495" sldId="264"/>
            <ac:picMk id="4" creationId="{5713F6E8-0770-CDF9-AC97-0F71A1BBA509}"/>
          </ac:picMkLst>
        </pc:picChg>
      </pc:sldChg>
      <pc:sldChg chg="addSp delSp modSp mod">
        <pc:chgData name="Danny Schurink" userId="1aa378d8-3f25-45f3-9e15-daee6701410c" providerId="ADAL" clId="{54ACFB03-05D9-4084-A367-050F45352D98}" dt="2026-06-22T13:55:02.429" v="1438" actId="20577"/>
        <pc:sldMkLst>
          <pc:docMk/>
          <pc:sldMk cId="489516653" sldId="265"/>
        </pc:sldMkLst>
        <pc:spChg chg="mod">
          <ac:chgData name="Danny Schurink" userId="1aa378d8-3f25-45f3-9e15-daee6701410c" providerId="ADAL" clId="{54ACFB03-05D9-4084-A367-050F45352D98}" dt="2026-06-22T13:55:02.429" v="1438" actId="20577"/>
          <ac:spMkLst>
            <pc:docMk/>
            <pc:sldMk cId="489516653" sldId="265"/>
            <ac:spMk id="6" creationId="{C9169977-53B4-A57F-4AE9-781A76C6D5D0}"/>
          </ac:spMkLst>
        </pc:spChg>
        <pc:picChg chg="add mod ord modCrop">
          <ac:chgData name="Danny Schurink" userId="1aa378d8-3f25-45f3-9e15-daee6701410c" providerId="ADAL" clId="{54ACFB03-05D9-4084-A367-050F45352D98}" dt="2026-06-22T13:32:36.394" v="902" actId="732"/>
          <ac:picMkLst>
            <pc:docMk/>
            <pc:sldMk cId="489516653" sldId="265"/>
            <ac:picMk id="3" creationId="{2902EDA7-CE1F-0062-4209-90AB6C161461}"/>
          </ac:picMkLst>
        </pc:picChg>
      </pc:sldChg>
      <pc:sldChg chg="addSp delSp modSp mod">
        <pc:chgData name="Danny Schurink" userId="1aa378d8-3f25-45f3-9e15-daee6701410c" providerId="ADAL" clId="{54ACFB03-05D9-4084-A367-050F45352D98}" dt="2026-06-22T13:28:12.649" v="894" actId="1076"/>
        <pc:sldMkLst>
          <pc:docMk/>
          <pc:sldMk cId="1505294403" sldId="272"/>
        </pc:sldMkLst>
        <pc:spChg chg="mod">
          <ac:chgData name="Danny Schurink" userId="1aa378d8-3f25-45f3-9e15-daee6701410c" providerId="ADAL" clId="{54ACFB03-05D9-4084-A367-050F45352D98}" dt="2026-06-22T12:41:18.834" v="880" actId="6549"/>
          <ac:spMkLst>
            <pc:docMk/>
            <pc:sldMk cId="1505294403" sldId="272"/>
            <ac:spMk id="5" creationId="{81C178D5-4A54-49D4-A2D8-C7656D603F8C}"/>
          </ac:spMkLst>
        </pc:spChg>
        <pc:picChg chg="add mod modCrop">
          <ac:chgData name="Danny Schurink" userId="1aa378d8-3f25-45f3-9e15-daee6701410c" providerId="ADAL" clId="{54ACFB03-05D9-4084-A367-050F45352D98}" dt="2026-06-22T13:28:12.649" v="894" actId="1076"/>
          <ac:picMkLst>
            <pc:docMk/>
            <pc:sldMk cId="1505294403" sldId="272"/>
            <ac:picMk id="2" creationId="{EF841D3D-3E12-AD0F-A3E9-B8D81814ABB4}"/>
          </ac:picMkLst>
        </pc:picChg>
      </pc:sldChg>
      <pc:sldChg chg="addSp delSp modSp mod">
        <pc:chgData name="Danny Schurink" userId="1aa378d8-3f25-45f3-9e15-daee6701410c" providerId="ADAL" clId="{54ACFB03-05D9-4084-A367-050F45352D98}" dt="2026-06-22T13:44:23.828" v="1017" actId="21"/>
        <pc:sldMkLst>
          <pc:docMk/>
          <pc:sldMk cId="4110492586" sldId="276"/>
        </pc:sldMkLst>
        <pc:spChg chg="add">
          <ac:chgData name="Danny Schurink" userId="1aa378d8-3f25-45f3-9e15-daee6701410c" providerId="ADAL" clId="{54ACFB03-05D9-4084-A367-050F45352D98}" dt="2026-06-22T13:44:20.471" v="1016" actId="22"/>
          <ac:spMkLst>
            <pc:docMk/>
            <pc:sldMk cId="4110492586" sldId="276"/>
            <ac:spMk id="7" creationId="{35CCFBE1-10E1-EC82-04EE-3857B5CBC1D2}"/>
          </ac:spMkLst>
        </pc:spChg>
        <pc:picChg chg="add mod ord modCrop">
          <ac:chgData name="Danny Schurink" userId="1aa378d8-3f25-45f3-9e15-daee6701410c" providerId="ADAL" clId="{54ACFB03-05D9-4084-A367-050F45352D98}" dt="2026-06-22T13:37:12.475" v="931" actId="167"/>
          <ac:picMkLst>
            <pc:docMk/>
            <pc:sldMk cId="4110492586" sldId="276"/>
            <ac:picMk id="3" creationId="{4895A800-2B9C-BFB7-274C-B17690F07929}"/>
          </ac:picMkLst>
        </pc:picChg>
      </pc:sldChg>
      <pc:sldChg chg="addSp delSp modSp mod ord">
        <pc:chgData name="Danny Schurink" userId="1aa378d8-3f25-45f3-9e15-daee6701410c" providerId="ADAL" clId="{54ACFB03-05D9-4084-A367-050F45352D98}" dt="2026-06-22T13:47:05.953" v="1227" actId="5793"/>
        <pc:sldMkLst>
          <pc:docMk/>
          <pc:sldMk cId="1353025907" sldId="278"/>
        </pc:sldMkLst>
        <pc:spChg chg="add mod">
          <ac:chgData name="Danny Schurink" userId="1aa378d8-3f25-45f3-9e15-daee6701410c" providerId="ADAL" clId="{54ACFB03-05D9-4084-A367-050F45352D98}" dt="2026-06-22T13:47:05.953" v="1227" actId="5793"/>
          <ac:spMkLst>
            <pc:docMk/>
            <pc:sldMk cId="1353025907" sldId="278"/>
            <ac:spMk id="5" creationId="{501636DE-C4F4-0A20-5FD4-98E2AB504359}"/>
          </ac:spMkLst>
        </pc:spChg>
        <pc:picChg chg="add mod ord modCrop">
          <ac:chgData name="Danny Schurink" userId="1aa378d8-3f25-45f3-9e15-daee6701410c" providerId="ADAL" clId="{54ACFB03-05D9-4084-A367-050F45352D98}" dt="2026-06-22T13:39:16.909" v="941" actId="167"/>
          <ac:picMkLst>
            <pc:docMk/>
            <pc:sldMk cId="1353025907" sldId="278"/>
            <ac:picMk id="3" creationId="{9DB5FE36-A315-EEFD-1CE2-ED6CA13FF9D1}"/>
          </ac:picMkLst>
        </pc:picChg>
      </pc:sldChg>
      <pc:sldChg chg="addSp delSp modSp mod">
        <pc:chgData name="Danny Schurink" userId="1aa378d8-3f25-45f3-9e15-daee6701410c" providerId="ADAL" clId="{54ACFB03-05D9-4084-A367-050F45352D98}" dt="2026-07-02T11:11:57.175" v="1454" actId="1076"/>
        <pc:sldMkLst>
          <pc:docMk/>
          <pc:sldMk cId="6606908" sldId="280"/>
        </pc:sldMkLst>
        <pc:spChg chg="mod">
          <ac:chgData name="Danny Schurink" userId="1aa378d8-3f25-45f3-9e15-daee6701410c" providerId="ADAL" clId="{54ACFB03-05D9-4084-A367-050F45352D98}" dt="2026-06-22T13:39:55.806" v="1011" actId="6549"/>
          <ac:spMkLst>
            <pc:docMk/>
            <pc:sldMk cId="6606908" sldId="280"/>
            <ac:spMk id="3" creationId="{F58EA19E-7318-BFAB-EAF6-60A514E69788}"/>
          </ac:spMkLst>
        </pc:spChg>
        <pc:picChg chg="add mod">
          <ac:chgData name="Danny Schurink" userId="1aa378d8-3f25-45f3-9e15-daee6701410c" providerId="ADAL" clId="{54ACFB03-05D9-4084-A367-050F45352D98}" dt="2026-07-02T11:11:57.175" v="1454" actId="1076"/>
          <ac:picMkLst>
            <pc:docMk/>
            <pc:sldMk cId="6606908" sldId="280"/>
            <ac:picMk id="4" creationId="{40EC7A5D-80AE-73C9-0233-B8AAC53255AD}"/>
          </ac:picMkLst>
        </pc:picChg>
      </pc:sldChg>
      <pc:sldChg chg="addSp delSp modSp mod ord">
        <pc:chgData name="Danny Schurink" userId="1aa378d8-3f25-45f3-9e15-daee6701410c" providerId="ADAL" clId="{54ACFB03-05D9-4084-A367-050F45352D98}" dt="2026-06-22T13:46:38.053" v="1154" actId="1076"/>
        <pc:sldMkLst>
          <pc:docMk/>
          <pc:sldMk cId="4087437865" sldId="281"/>
        </pc:sldMkLst>
        <pc:spChg chg="add mod">
          <ac:chgData name="Danny Schurink" userId="1aa378d8-3f25-45f3-9e15-daee6701410c" providerId="ADAL" clId="{54ACFB03-05D9-4084-A367-050F45352D98}" dt="2026-06-22T13:46:38.053" v="1154" actId="1076"/>
          <ac:spMkLst>
            <pc:docMk/>
            <pc:sldMk cId="4087437865" sldId="281"/>
            <ac:spMk id="7" creationId="{C30A0A44-5DE6-716E-64A2-55F5A37BED73}"/>
          </ac:spMkLst>
        </pc:spChg>
        <pc:picChg chg="add mod ord modCrop">
          <ac:chgData name="Danny Schurink" userId="1aa378d8-3f25-45f3-9e15-daee6701410c" providerId="ADAL" clId="{54ACFB03-05D9-4084-A367-050F45352D98}" dt="2026-06-22T13:33:47.400" v="910" actId="167"/>
          <ac:picMkLst>
            <pc:docMk/>
            <pc:sldMk cId="4087437865" sldId="281"/>
            <ac:picMk id="3" creationId="{1DF8CA56-DE00-B435-AE3F-0A69074906F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59041A-EA2F-413B-B880-B4120EC8D178}" type="datetimeFigureOut">
              <a:rPr lang="nl-NL" smtClean="0"/>
              <a:t>8-7-2026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25DE9-A145-48F3-B41F-D2052898DC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8129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525DE9-A145-48F3-B41F-D2052898DC7C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3828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525DE9-A145-48F3-B41F-D2052898DC7C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7962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5907D7-D8EA-F254-F6D4-609EA4EF92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13B88F6C-CFBA-8B25-06C3-9A9FD0EC71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B1F0B2EF-33FE-8B62-C3C3-09BC7CC979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EA5CE93-0F81-C55E-C93A-217BFC9B8A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525DE9-A145-48F3-B41F-D2052898DC7C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2648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525DE9-A145-48F3-B41F-D2052898DC7C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457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525DE9-A145-48F3-B41F-D2052898DC7C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8239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525DE9-A145-48F3-B41F-D2052898DC7C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6296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525DE9-A145-48F3-B41F-D2052898DC7C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0337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525DE9-A145-48F3-B41F-D2052898DC7C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6335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030627B5-DCC0-4EF5-B643-6C2F5CBB7DF0}" type="datetimeFigureOut">
              <a:rPr lang="nl-NL" smtClean="0"/>
              <a:t>8-7-2026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CFDAC976-E51A-490A-B204-17104CD260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0918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27B5-DCC0-4EF5-B643-6C2F5CBB7DF0}" type="datetimeFigureOut">
              <a:rPr lang="nl-NL" smtClean="0"/>
              <a:t>8-7-2026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C976-E51A-490A-B204-17104CD260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7797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27B5-DCC0-4EF5-B643-6C2F5CBB7DF0}" type="datetimeFigureOut">
              <a:rPr lang="nl-NL" smtClean="0"/>
              <a:t>8-7-2026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C976-E51A-490A-B204-17104CD260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5488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27B5-DCC0-4EF5-B643-6C2F5CBB7DF0}" type="datetimeFigureOut">
              <a:rPr lang="nl-NL" smtClean="0"/>
              <a:t>8-7-2026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C976-E51A-490A-B204-17104CD260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6436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27B5-DCC0-4EF5-B643-6C2F5CBB7DF0}" type="datetimeFigureOut">
              <a:rPr lang="nl-NL" smtClean="0"/>
              <a:t>8-7-2026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C976-E51A-490A-B204-17104CD260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4717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27B5-DCC0-4EF5-B643-6C2F5CBB7DF0}" type="datetimeFigureOut">
              <a:rPr lang="nl-NL" smtClean="0"/>
              <a:t>8-7-2026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C976-E51A-490A-B204-17104CD260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3547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27B5-DCC0-4EF5-B643-6C2F5CBB7DF0}" type="datetimeFigureOut">
              <a:rPr lang="nl-NL" smtClean="0"/>
              <a:t>8-7-2026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C976-E51A-490A-B204-17104CD260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4358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27B5-DCC0-4EF5-B643-6C2F5CBB7DF0}" type="datetimeFigureOut">
              <a:rPr lang="nl-NL" smtClean="0"/>
              <a:t>8-7-2026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C976-E51A-490A-B204-17104CD260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3568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27B5-DCC0-4EF5-B643-6C2F5CBB7DF0}" type="datetimeFigureOut">
              <a:rPr lang="nl-NL" smtClean="0"/>
              <a:t>8-7-2026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C976-E51A-490A-B204-17104CD260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8777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27B5-DCC0-4EF5-B643-6C2F5CBB7DF0}" type="datetimeFigureOut">
              <a:rPr lang="nl-NL" smtClean="0"/>
              <a:t>8-7-2026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CFDAC976-E51A-490A-B204-17104CD260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1014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030627B5-DCC0-4EF5-B643-6C2F5CBB7DF0}" type="datetimeFigureOut">
              <a:rPr lang="nl-NL" smtClean="0"/>
              <a:t>8-7-2026</a:t>
            </a:fld>
            <a:endParaRPr lang="nl-NL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nl-NL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CFDAC976-E51A-490A-B204-17104CD260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3700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030627B5-DCC0-4EF5-B643-6C2F5CBB7DF0}" type="datetimeFigureOut">
              <a:rPr lang="nl-NL" smtClean="0"/>
              <a:t>8-7-2026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CFDAC976-E51A-490A-B204-17104CD260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2253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F58EA19E-7318-BFAB-EAF6-60A514E69788}"/>
              </a:ext>
            </a:extLst>
          </p:cNvPr>
          <p:cNvSpPr txBox="1"/>
          <p:nvPr/>
        </p:nvSpPr>
        <p:spPr>
          <a:xfrm>
            <a:off x="674255" y="1293091"/>
            <a:ext cx="9494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rgbClr val="000000"/>
                </a:solidFill>
              </a:rPr>
              <a:t>[Voeg eigen informatie over uw gemeente en/of de collecte toe]</a:t>
            </a:r>
          </a:p>
        </p:txBody>
      </p:sp>
    </p:spTree>
    <p:extLst>
      <p:ext uri="{BB962C8B-B14F-4D97-AF65-F5344CB8AC3E}">
        <p14:creationId xmlns:p14="http://schemas.microsoft.com/office/powerpoint/2010/main" val="1081875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81C178D5-4A54-49D4-A2D8-C7656D603F8C}"/>
              </a:ext>
            </a:extLst>
          </p:cNvPr>
          <p:cNvSpPr txBox="1"/>
          <p:nvPr/>
        </p:nvSpPr>
        <p:spPr>
          <a:xfrm>
            <a:off x="120478" y="228137"/>
            <a:ext cx="10432471" cy="1689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>
                <a:solidFill>
                  <a:srgbClr val="004F65"/>
                </a:solidFill>
                <a:latin typeface="Arial"/>
                <a:cs typeface="Arial"/>
              </a:rPr>
              <a:t>D.V. zondag 6 september 2026</a:t>
            </a:r>
            <a:endParaRPr lang="nl-NL" sz="2400" b="1" dirty="0">
              <a:solidFill>
                <a:srgbClr val="004F65"/>
              </a:solidFill>
              <a:latin typeface="Arial"/>
              <a:cs typeface="Arial"/>
            </a:endParaRPr>
          </a:p>
          <a:p>
            <a:pPr algn="ctr"/>
            <a:r>
              <a:rPr lang="nl-NL" sz="2400" b="1" dirty="0">
                <a:solidFill>
                  <a:srgbClr val="004F65"/>
                </a:solidFill>
                <a:latin typeface="Arial"/>
                <a:cs typeface="Arial"/>
              </a:rPr>
              <a:t>Collecte voor het werelddiaconaat</a:t>
            </a:r>
          </a:p>
          <a:p>
            <a:pPr algn="ctr"/>
            <a:endParaRPr lang="nl-NL" sz="1100" b="1" dirty="0">
              <a:solidFill>
                <a:srgbClr val="52C5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2800" b="1" dirty="0">
                <a:solidFill>
                  <a:srgbClr val="42C3B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Zorg voor elkaar en de directe omgeving (Peru)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EF841D3D-3E12-AD0F-A3E9-B8D81814ABB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38434"/>
            <a:ext cx="10513829" cy="47195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5294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7D9C3C2-29B8-30E2-997E-97F9C9F442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DF8CA56-DE00-B435-AE3F-0A69074906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0442863" cy="6858000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C30A0A44-5DE6-716E-64A2-55F5A37BED73}"/>
              </a:ext>
            </a:extLst>
          </p:cNvPr>
          <p:cNvSpPr/>
          <p:nvPr/>
        </p:nvSpPr>
        <p:spPr>
          <a:xfrm>
            <a:off x="-2" y="5402497"/>
            <a:ext cx="10442864" cy="1219314"/>
          </a:xfrm>
          <a:prstGeom prst="rect">
            <a:avLst/>
          </a:prstGeom>
          <a:solidFill>
            <a:srgbClr val="004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0"/>
            <a:r>
              <a:rPr lang="nl-NL" sz="2800" b="1" dirty="0">
                <a:solidFill>
                  <a:schemeClr val="accent1"/>
                </a:solidFill>
                <a:latin typeface="+mj-lt"/>
              </a:rPr>
              <a:t>Peru is een ontzettend rijk land als het gaat om biodiversiteit…</a:t>
            </a:r>
          </a:p>
        </p:txBody>
      </p:sp>
    </p:spTree>
    <p:extLst>
      <p:ext uri="{BB962C8B-B14F-4D97-AF65-F5344CB8AC3E}">
        <p14:creationId xmlns:p14="http://schemas.microsoft.com/office/powerpoint/2010/main" val="4087437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DB5FE36-A315-EEFD-1CE2-ED6CA13FF9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0441859" cy="6858000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501636DE-C4F4-0A20-5FD4-98E2AB504359}"/>
              </a:ext>
            </a:extLst>
          </p:cNvPr>
          <p:cNvSpPr/>
          <p:nvPr/>
        </p:nvSpPr>
        <p:spPr>
          <a:xfrm>
            <a:off x="0" y="2037790"/>
            <a:ext cx="10442864" cy="1219314"/>
          </a:xfrm>
          <a:prstGeom prst="rect">
            <a:avLst/>
          </a:prstGeom>
          <a:solidFill>
            <a:srgbClr val="004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0"/>
            <a:r>
              <a:rPr lang="nl-NL" sz="2800" b="1" dirty="0">
                <a:solidFill>
                  <a:schemeClr val="accent1"/>
                </a:solidFill>
                <a:latin typeface="+mj-lt"/>
              </a:rPr>
              <a:t>…maar mensen vinden het moeilijk daar oog voor te hebben…</a:t>
            </a:r>
          </a:p>
        </p:txBody>
      </p:sp>
    </p:spTree>
    <p:extLst>
      <p:ext uri="{BB962C8B-B14F-4D97-AF65-F5344CB8AC3E}">
        <p14:creationId xmlns:p14="http://schemas.microsoft.com/office/powerpoint/2010/main" val="1353025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2902EDA7-CE1F-0062-4209-90AB6C16146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0442863" cy="6857999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C9169977-53B4-A57F-4AE9-781A76C6D5D0}"/>
              </a:ext>
            </a:extLst>
          </p:cNvPr>
          <p:cNvSpPr/>
          <p:nvPr/>
        </p:nvSpPr>
        <p:spPr>
          <a:xfrm>
            <a:off x="0" y="5160116"/>
            <a:ext cx="10442864" cy="1219314"/>
          </a:xfrm>
          <a:prstGeom prst="rect">
            <a:avLst/>
          </a:prstGeom>
          <a:solidFill>
            <a:srgbClr val="004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0"/>
            <a:endParaRPr lang="nl-NL" sz="2800" b="1" dirty="0">
              <a:solidFill>
                <a:schemeClr val="accent1"/>
              </a:solidFill>
              <a:latin typeface="+mj-lt"/>
            </a:endParaRPr>
          </a:p>
          <a:p>
            <a:pPr marR="0" algn="ctr" rtl="0"/>
            <a:r>
              <a:rPr lang="nl-NL" sz="2800" b="1" dirty="0">
                <a:solidFill>
                  <a:schemeClr val="accent1"/>
                </a:solidFill>
                <a:latin typeface="+mj-lt"/>
              </a:rPr>
              <a:t>…maar zorg voor de directe omgeving is een zichtbare getuigenis van Christus’ zorg voor Zijn schepping…</a:t>
            </a:r>
          </a:p>
          <a:p>
            <a:pPr marR="0" algn="ctr" rtl="0"/>
            <a:endParaRPr lang="nl-NL" sz="3200" b="1" i="0" u="none" strike="noStrike" baseline="300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89516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5713F6E8-0770-CDF9-AC97-0F71A1BBA50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0472427" cy="6858000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25D2632F-8F71-915F-9E74-E74D84C7E477}"/>
              </a:ext>
            </a:extLst>
          </p:cNvPr>
          <p:cNvSpPr/>
          <p:nvPr/>
        </p:nvSpPr>
        <p:spPr>
          <a:xfrm>
            <a:off x="-1609" y="5243051"/>
            <a:ext cx="10474036" cy="1240096"/>
          </a:xfrm>
          <a:prstGeom prst="rect">
            <a:avLst/>
          </a:prstGeom>
          <a:solidFill>
            <a:srgbClr val="004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0"/>
            <a:r>
              <a:rPr lang="nl-NL" sz="2800" b="1" dirty="0">
                <a:solidFill>
                  <a:schemeClr val="accent1"/>
                </a:solidFill>
                <a:latin typeface="+mj-lt"/>
              </a:rPr>
              <a:t>en kan bovendien aanknopingspunten geven in de buurt of wijk om te evangeliseren! </a:t>
            </a:r>
          </a:p>
        </p:txBody>
      </p:sp>
    </p:spTree>
    <p:extLst>
      <p:ext uri="{BB962C8B-B14F-4D97-AF65-F5344CB8AC3E}">
        <p14:creationId xmlns:p14="http://schemas.microsoft.com/office/powerpoint/2010/main" val="415511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895A800-2B9C-BFB7-274C-B17690F0792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80"/>
          <a:stretch>
            <a:fillRect/>
          </a:stretch>
        </p:blipFill>
        <p:spPr>
          <a:xfrm>
            <a:off x="0" y="-122048"/>
            <a:ext cx="10442864" cy="6980048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35CCFBE1-10E1-EC82-04EE-3857B5CBC1D2}"/>
              </a:ext>
            </a:extLst>
          </p:cNvPr>
          <p:cNvSpPr/>
          <p:nvPr/>
        </p:nvSpPr>
        <p:spPr>
          <a:xfrm>
            <a:off x="1" y="4713895"/>
            <a:ext cx="10442864" cy="1219314"/>
          </a:xfrm>
          <a:prstGeom prst="rect">
            <a:avLst/>
          </a:prstGeom>
          <a:solidFill>
            <a:srgbClr val="004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0"/>
            <a:r>
              <a:rPr lang="nl-NL" sz="3200" b="1" dirty="0">
                <a:solidFill>
                  <a:schemeClr val="accent1"/>
                </a:solidFill>
                <a:latin typeface="+mj-lt"/>
              </a:rPr>
              <a:t>Helpt u ons dit project te ondersteunen? </a:t>
            </a:r>
          </a:p>
          <a:p>
            <a:pPr marR="0" algn="ctr" rtl="0"/>
            <a:r>
              <a:rPr lang="nl-NL" sz="3200" b="1" dirty="0">
                <a:solidFill>
                  <a:schemeClr val="accent1"/>
                </a:solidFill>
                <a:latin typeface="+mj-lt"/>
              </a:rPr>
              <a:t>Hartelijk dank voor uw gebed en gift!</a:t>
            </a:r>
            <a:endParaRPr lang="nl-NL" sz="3200" b="1" i="0" u="none" strike="noStrike" baseline="300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10492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F58EA19E-7318-BFAB-EAF6-60A514E69788}"/>
              </a:ext>
            </a:extLst>
          </p:cNvPr>
          <p:cNvSpPr txBox="1"/>
          <p:nvPr/>
        </p:nvSpPr>
        <p:spPr>
          <a:xfrm>
            <a:off x="528782" y="392546"/>
            <a:ext cx="949498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u="sng" dirty="0">
                <a:solidFill>
                  <a:srgbClr val="000000"/>
                </a:solidFill>
              </a:rPr>
              <a:t>Maak uw gift over naar:</a:t>
            </a:r>
            <a:endParaRPr lang="nl-NL" sz="2400" b="1" dirty="0">
              <a:solidFill>
                <a:srgbClr val="000000"/>
              </a:solidFill>
            </a:endParaRPr>
          </a:p>
          <a:p>
            <a:pPr algn="ctr"/>
            <a:endParaRPr lang="nl-NL" sz="2400" dirty="0">
              <a:solidFill>
                <a:srgbClr val="000000"/>
              </a:solidFill>
            </a:endParaRPr>
          </a:p>
          <a:p>
            <a:pPr algn="ctr"/>
            <a:r>
              <a:rPr lang="nl-NL" sz="2800" dirty="0">
                <a:solidFill>
                  <a:srgbClr val="000000"/>
                </a:solidFill>
              </a:rPr>
              <a:t>NL63 ABNA 0476 3954 29 t.n.v. Project 10:27 (GZB) </a:t>
            </a:r>
          </a:p>
          <a:p>
            <a:pPr algn="ctr"/>
            <a:r>
              <a:rPr lang="nl-NL" sz="2400" dirty="0">
                <a:solidFill>
                  <a:srgbClr val="000000"/>
                </a:solidFill>
              </a:rPr>
              <a:t>o.v.v. PE.1.116 – Zorg voor elkaar en de directe omgeving (Peru)</a:t>
            </a:r>
          </a:p>
          <a:p>
            <a:pPr algn="ctr"/>
            <a:endParaRPr lang="nl-NL" sz="2800" dirty="0">
              <a:solidFill>
                <a:srgbClr val="000000"/>
              </a:solidFill>
            </a:endParaRPr>
          </a:p>
          <a:p>
            <a:pPr algn="ctr"/>
            <a:r>
              <a:rPr lang="nl-NL" sz="2800" dirty="0">
                <a:solidFill>
                  <a:srgbClr val="000000"/>
                </a:solidFill>
              </a:rPr>
              <a:t>Of doneer direct via de onderstaande QR-code: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0EC7A5D-80AE-73C9-0233-B8AAC53255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225" y="3154680"/>
            <a:ext cx="3249410" cy="324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6908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titel">
      <a:dk1>
        <a:srgbClr val="FFFFFF"/>
      </a:dk1>
      <a:lt1>
        <a:sysClr val="window" lastClr="FFFFFF"/>
      </a:lt1>
      <a:dk2>
        <a:srgbClr val="FFFFFF"/>
      </a:dk2>
      <a:lt2>
        <a:srgbClr val="FFFFFF"/>
      </a:lt2>
      <a:accent1>
        <a:srgbClr val="FFFFFF"/>
      </a:accent1>
      <a:accent2>
        <a:srgbClr val="009774"/>
      </a:accent2>
      <a:accent3>
        <a:srgbClr val="E87970"/>
      </a:accent3>
      <a:accent4>
        <a:srgbClr val="52C5B4"/>
      </a:accent4>
      <a:accent5>
        <a:srgbClr val="FFDB2C"/>
      </a:accent5>
      <a:accent6>
        <a:srgbClr val="004F65"/>
      </a:accent6>
      <a:hlink>
        <a:srgbClr val="8F8F8F"/>
      </a:hlink>
      <a:folHlink>
        <a:srgbClr val="A5A5A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33ACF124-275F-44F2-8DE0-0A755069829B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982</TotalTime>
  <Words>167</Words>
  <Application>Microsoft Office PowerPoint</Application>
  <PresentationFormat>Breedbeeld</PresentationFormat>
  <Paragraphs>26</Paragraphs>
  <Slides>8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1" baseType="lpstr">
      <vt:lpstr>Arial</vt:lpstr>
      <vt:lpstr>Calibri</vt:lpstr>
      <vt:lpstr>Metropolitan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Anneke Kardol-Gerrits</dc:creator>
  <cp:lastModifiedBy>Anneke Kardol</cp:lastModifiedBy>
  <cp:revision>23</cp:revision>
  <dcterms:created xsi:type="dcterms:W3CDTF">2022-01-18T09:48:15Z</dcterms:created>
  <dcterms:modified xsi:type="dcterms:W3CDTF">2026-07-08T09:26:26Z</dcterms:modified>
</cp:coreProperties>
</file>