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8" r:id="rId2"/>
    <p:sldId id="272" r:id="rId3"/>
    <p:sldId id="264" r:id="rId4"/>
    <p:sldId id="276" r:id="rId5"/>
    <p:sldId id="277" r:id="rId6"/>
    <p:sldId id="265" r:id="rId7"/>
    <p:sldId id="279" r:id="rId8"/>
    <p:sldId id="278" r:id="rId9"/>
    <p:sldId id="281" r:id="rId10"/>
    <p:sldId id="28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65"/>
    <a:srgbClr val="42C3B3"/>
    <a:srgbClr val="52C5B4"/>
    <a:srgbClr val="002C3D"/>
    <a:srgbClr val="DCD3CA"/>
    <a:srgbClr val="DF3A4A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BD0B7-BE7A-42D8-87DA-D5820271D32D}" v="8" dt="2025-11-05T13:45:22.937"/>
    <p1510:client id="{E3475B1E-C005-475F-A6B0-65CBA88F4139}" v="19" dt="2025-11-05T12:44:45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97" autoAdjust="0"/>
  </p:normalViewPr>
  <p:slideViewPr>
    <p:cSldViewPr snapToGrid="0">
      <p:cViewPr varScale="1">
        <p:scale>
          <a:sx n="141" d="100"/>
          <a:sy n="141" d="100"/>
        </p:scale>
        <p:origin x="9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ke Kardol" userId="81632fce-b7cd-4c2f-8c2e-45aa6b3f4f01" providerId="ADAL" clId="{2C4C0D4A-E9CB-4A4F-B0D6-8B16248BA788}"/>
    <pc:docChg chg="custSel modSld">
      <pc:chgData name="Anneke Kardol" userId="81632fce-b7cd-4c2f-8c2e-45aa6b3f4f01" providerId="ADAL" clId="{2C4C0D4A-E9CB-4A4F-B0D6-8B16248BA788}" dt="2025-08-19T07:42:32.378" v="70" actId="1076"/>
      <pc:docMkLst>
        <pc:docMk/>
      </pc:docMkLst>
      <pc:sldChg chg="addSp modSp mod">
        <pc:chgData name="Anneke Kardol" userId="81632fce-b7cd-4c2f-8c2e-45aa6b3f4f01" providerId="ADAL" clId="{2C4C0D4A-E9CB-4A4F-B0D6-8B16248BA788}" dt="2025-08-19T07:12:03.117" v="8" actId="1076"/>
        <pc:sldMkLst>
          <pc:docMk/>
          <pc:sldMk cId="6606908" sldId="280"/>
        </pc:sldMkLst>
      </pc:sldChg>
      <pc:sldChg chg="addSp delSp modSp mod delAnim">
        <pc:chgData name="Anneke Kardol" userId="81632fce-b7cd-4c2f-8c2e-45aa6b3f4f01" providerId="ADAL" clId="{2C4C0D4A-E9CB-4A4F-B0D6-8B16248BA788}" dt="2025-08-19T07:42:32.378" v="70" actId="1076"/>
        <pc:sldMkLst>
          <pc:docMk/>
          <pc:sldMk cId="4116636127" sldId="281"/>
        </pc:sldMkLst>
        <pc:spChg chg="add mod">
          <ac:chgData name="Anneke Kardol" userId="81632fce-b7cd-4c2f-8c2e-45aa6b3f4f01" providerId="ADAL" clId="{2C4C0D4A-E9CB-4A4F-B0D6-8B16248BA788}" dt="2025-08-19T07:39:00.998" v="58" actId="1076"/>
          <ac:spMkLst>
            <pc:docMk/>
            <pc:sldMk cId="4116636127" sldId="281"/>
            <ac:spMk id="2" creationId="{D5557BC3-1979-D1A8-2BE2-D02B7E4CB75D}"/>
          </ac:spMkLst>
        </pc:spChg>
        <pc:spChg chg="add mod">
          <ac:chgData name="Anneke Kardol" userId="81632fce-b7cd-4c2f-8c2e-45aa6b3f4f01" providerId="ADAL" clId="{2C4C0D4A-E9CB-4A4F-B0D6-8B16248BA788}" dt="2025-08-19T07:42:32.378" v="70" actId="1076"/>
          <ac:spMkLst>
            <pc:docMk/>
            <pc:sldMk cId="4116636127" sldId="281"/>
            <ac:spMk id="7" creationId="{7FBDD500-F862-5262-3C33-D0E3E41F4010}"/>
          </ac:spMkLst>
        </pc:spChg>
      </pc:sldChg>
    </pc:docChg>
  </pc:docChgLst>
  <pc:docChgLst>
    <pc:chgData name="Danny Schurink" userId="1aa378d8-3f25-45f3-9e15-daee6701410c" providerId="ADAL" clId="{27A3E1A1-C45C-4C35-9245-24473C3ECE5D}"/>
    <pc:docChg chg="undo custSel modSld">
      <pc:chgData name="Danny Schurink" userId="1aa378d8-3f25-45f3-9e15-daee6701410c" providerId="ADAL" clId="{27A3E1A1-C45C-4C35-9245-24473C3ECE5D}" dt="2025-11-05T12:44:51.303" v="736" actId="1076"/>
      <pc:docMkLst>
        <pc:docMk/>
      </pc:docMkLst>
      <pc:sldChg chg="addSp delSp modSp mod">
        <pc:chgData name="Danny Schurink" userId="1aa378d8-3f25-45f3-9e15-daee6701410c" providerId="ADAL" clId="{27A3E1A1-C45C-4C35-9245-24473C3ECE5D}" dt="2025-10-31T14:05:38.603" v="218" actId="1076"/>
        <pc:sldMkLst>
          <pc:docMk/>
          <pc:sldMk cId="415511495" sldId="264"/>
        </pc:sldMkLst>
        <pc:spChg chg="mod">
          <ac:chgData name="Danny Schurink" userId="1aa378d8-3f25-45f3-9e15-daee6701410c" providerId="ADAL" clId="{27A3E1A1-C45C-4C35-9245-24473C3ECE5D}" dt="2025-10-31T14:05:38.603" v="218" actId="1076"/>
          <ac:spMkLst>
            <pc:docMk/>
            <pc:sldMk cId="415511495" sldId="264"/>
            <ac:spMk id="2" creationId="{25D2632F-8F71-915F-9E74-E74D84C7E477}"/>
          </ac:spMkLst>
        </pc:spChg>
        <pc:picChg chg="add mod ord modCrop">
          <ac:chgData name="Danny Schurink" userId="1aa378d8-3f25-45f3-9e15-daee6701410c" providerId="ADAL" clId="{27A3E1A1-C45C-4C35-9245-24473C3ECE5D}" dt="2025-10-31T14:05:26.977" v="217" actId="732"/>
          <ac:picMkLst>
            <pc:docMk/>
            <pc:sldMk cId="415511495" sldId="264"/>
            <ac:picMk id="5" creationId="{03996001-6EE8-1C72-5847-E1EAA7B2857B}"/>
          </ac:picMkLst>
        </pc:picChg>
      </pc:sldChg>
      <pc:sldChg chg="addSp delSp modSp mod">
        <pc:chgData name="Danny Schurink" userId="1aa378d8-3f25-45f3-9e15-daee6701410c" providerId="ADAL" clId="{27A3E1A1-C45C-4C35-9245-24473C3ECE5D}" dt="2025-10-31T14:15:01.934" v="647" actId="478"/>
        <pc:sldMkLst>
          <pc:docMk/>
          <pc:sldMk cId="489516653" sldId="265"/>
        </pc:sldMkLst>
        <pc:spChg chg="mod">
          <ac:chgData name="Danny Schurink" userId="1aa378d8-3f25-45f3-9e15-daee6701410c" providerId="ADAL" clId="{27A3E1A1-C45C-4C35-9245-24473C3ECE5D}" dt="2025-10-31T14:13:26.292" v="637" actId="20577"/>
          <ac:spMkLst>
            <pc:docMk/>
            <pc:sldMk cId="489516653" sldId="265"/>
            <ac:spMk id="6" creationId="{C9169977-53B4-A57F-4AE9-781A76C6D5D0}"/>
          </ac:spMkLst>
        </pc:spChg>
        <pc:picChg chg="add mod ord modCrop">
          <ac:chgData name="Danny Schurink" userId="1aa378d8-3f25-45f3-9e15-daee6701410c" providerId="ADAL" clId="{27A3E1A1-C45C-4C35-9245-24473C3ECE5D}" dt="2025-10-31T14:14:59.107" v="646" actId="167"/>
          <ac:picMkLst>
            <pc:docMk/>
            <pc:sldMk cId="489516653" sldId="265"/>
            <ac:picMk id="3" creationId="{A691D773-7227-1F59-F86D-7E7E0A802F61}"/>
          </ac:picMkLst>
        </pc:picChg>
      </pc:sldChg>
      <pc:sldChg chg="addSp delSp modSp mod">
        <pc:chgData name="Danny Schurink" userId="1aa378d8-3f25-45f3-9e15-daee6701410c" providerId="ADAL" clId="{27A3E1A1-C45C-4C35-9245-24473C3ECE5D}" dt="2025-10-31T14:03:07.409" v="139" actId="1076"/>
        <pc:sldMkLst>
          <pc:docMk/>
          <pc:sldMk cId="1505294403" sldId="272"/>
        </pc:sldMkLst>
        <pc:spChg chg="mod">
          <ac:chgData name="Danny Schurink" userId="1aa378d8-3f25-45f3-9e15-daee6701410c" providerId="ADAL" clId="{27A3E1A1-C45C-4C35-9245-24473C3ECE5D}" dt="2025-10-31T14:00:59.537" v="128" actId="6549"/>
          <ac:spMkLst>
            <pc:docMk/>
            <pc:sldMk cId="1505294403" sldId="272"/>
            <ac:spMk id="5" creationId="{81C178D5-4A54-49D4-A2D8-C7656D603F8C}"/>
          </ac:spMkLst>
        </pc:spChg>
        <pc:picChg chg="add mod modCrop">
          <ac:chgData name="Danny Schurink" userId="1aa378d8-3f25-45f3-9e15-daee6701410c" providerId="ADAL" clId="{27A3E1A1-C45C-4C35-9245-24473C3ECE5D}" dt="2025-10-31T14:03:07.409" v="139" actId="1076"/>
          <ac:picMkLst>
            <pc:docMk/>
            <pc:sldMk cId="1505294403" sldId="272"/>
            <ac:picMk id="4" creationId="{6884703F-E912-EDFE-F17D-E00C3FEA5A21}"/>
          </ac:picMkLst>
        </pc:picChg>
      </pc:sldChg>
      <pc:sldChg chg="addSp delSp modSp mod">
        <pc:chgData name="Danny Schurink" userId="1aa378d8-3f25-45f3-9e15-daee6701410c" providerId="ADAL" clId="{27A3E1A1-C45C-4C35-9245-24473C3ECE5D}" dt="2025-10-31T14:09:02.825" v="371" actId="1076"/>
        <pc:sldMkLst>
          <pc:docMk/>
          <pc:sldMk cId="4110492586" sldId="276"/>
        </pc:sldMkLst>
        <pc:spChg chg="mod">
          <ac:chgData name="Danny Schurink" userId="1aa378d8-3f25-45f3-9e15-daee6701410c" providerId="ADAL" clId="{27A3E1A1-C45C-4C35-9245-24473C3ECE5D}" dt="2025-10-31T14:09:02.825" v="371" actId="1076"/>
          <ac:spMkLst>
            <pc:docMk/>
            <pc:sldMk cId="4110492586" sldId="276"/>
            <ac:spMk id="6" creationId="{C9169977-53B4-A57F-4AE9-781A76C6D5D0}"/>
          </ac:spMkLst>
        </pc:spChg>
        <pc:picChg chg="add mod ord modCrop">
          <ac:chgData name="Danny Schurink" userId="1aa378d8-3f25-45f3-9e15-daee6701410c" providerId="ADAL" clId="{27A3E1A1-C45C-4C35-9245-24473C3ECE5D}" dt="2025-10-31T14:08:33.615" v="369" actId="167"/>
          <ac:picMkLst>
            <pc:docMk/>
            <pc:sldMk cId="4110492586" sldId="276"/>
            <ac:picMk id="3" creationId="{A7CB2C4F-D9E0-95DB-4EFC-6FC630CF7CF7}"/>
          </ac:picMkLst>
        </pc:picChg>
      </pc:sldChg>
      <pc:sldChg chg="addSp delSp modSp mod">
        <pc:chgData name="Danny Schurink" userId="1aa378d8-3f25-45f3-9e15-daee6701410c" providerId="ADAL" clId="{27A3E1A1-C45C-4C35-9245-24473C3ECE5D}" dt="2025-10-31T14:11:28.021" v="492" actId="1076"/>
        <pc:sldMkLst>
          <pc:docMk/>
          <pc:sldMk cId="4289375942" sldId="277"/>
        </pc:sldMkLst>
        <pc:spChg chg="mod">
          <ac:chgData name="Danny Schurink" userId="1aa378d8-3f25-45f3-9e15-daee6701410c" providerId="ADAL" clId="{27A3E1A1-C45C-4C35-9245-24473C3ECE5D}" dt="2025-10-31T14:11:28.021" v="492" actId="1076"/>
          <ac:spMkLst>
            <pc:docMk/>
            <pc:sldMk cId="4289375942" sldId="277"/>
            <ac:spMk id="2" creationId="{25D2632F-8F71-915F-9E74-E74D84C7E477}"/>
          </ac:spMkLst>
        </pc:spChg>
        <pc:picChg chg="add mod ord modCrop">
          <ac:chgData name="Danny Schurink" userId="1aa378d8-3f25-45f3-9e15-daee6701410c" providerId="ADAL" clId="{27A3E1A1-C45C-4C35-9245-24473C3ECE5D}" dt="2025-10-31T14:11:07.469" v="491" actId="167"/>
          <ac:picMkLst>
            <pc:docMk/>
            <pc:sldMk cId="4289375942" sldId="277"/>
            <ac:picMk id="5" creationId="{E67D5C41-D059-D9AF-0F45-F8A499F423F3}"/>
          </ac:picMkLst>
        </pc:picChg>
      </pc:sldChg>
      <pc:sldChg chg="addSp delSp modSp mod">
        <pc:chgData name="Danny Schurink" userId="1aa378d8-3f25-45f3-9e15-daee6701410c" providerId="ADAL" clId="{27A3E1A1-C45C-4C35-9245-24473C3ECE5D}" dt="2025-10-31T14:18:42.716" v="668" actId="1076"/>
        <pc:sldMkLst>
          <pc:docMk/>
          <pc:sldMk cId="1353025907" sldId="278"/>
        </pc:sldMkLst>
        <pc:spChg chg="mod">
          <ac:chgData name="Danny Schurink" userId="1aa378d8-3f25-45f3-9e15-daee6701410c" providerId="ADAL" clId="{27A3E1A1-C45C-4C35-9245-24473C3ECE5D}" dt="2025-10-31T14:18:42.716" v="668" actId="1076"/>
          <ac:spMkLst>
            <pc:docMk/>
            <pc:sldMk cId="1353025907" sldId="278"/>
            <ac:spMk id="6" creationId="{C9169977-53B4-A57F-4AE9-781A76C6D5D0}"/>
          </ac:spMkLst>
        </pc:spChg>
        <pc:picChg chg="add mod ord">
          <ac:chgData name="Danny Schurink" userId="1aa378d8-3f25-45f3-9e15-daee6701410c" providerId="ADAL" clId="{27A3E1A1-C45C-4C35-9245-24473C3ECE5D}" dt="2025-10-31T14:18:27.381" v="666" actId="14100"/>
          <ac:picMkLst>
            <pc:docMk/>
            <pc:sldMk cId="1353025907" sldId="278"/>
            <ac:picMk id="2" creationId="{D5770727-7943-C8B8-2236-14EB81DFB9F2}"/>
          </ac:picMkLst>
        </pc:picChg>
      </pc:sldChg>
      <pc:sldChg chg="addSp delSp modSp mod">
        <pc:chgData name="Danny Schurink" userId="1aa378d8-3f25-45f3-9e15-daee6701410c" providerId="ADAL" clId="{27A3E1A1-C45C-4C35-9245-24473C3ECE5D}" dt="2025-10-31T14:25:18.809" v="732" actId="1076"/>
        <pc:sldMkLst>
          <pc:docMk/>
          <pc:sldMk cId="201813429" sldId="279"/>
        </pc:sldMkLst>
        <pc:spChg chg="mod">
          <ac:chgData name="Danny Schurink" userId="1aa378d8-3f25-45f3-9e15-daee6701410c" providerId="ADAL" clId="{27A3E1A1-C45C-4C35-9245-24473C3ECE5D}" dt="2025-10-31T14:25:14.463" v="731" actId="164"/>
          <ac:spMkLst>
            <pc:docMk/>
            <pc:sldMk cId="201813429" sldId="279"/>
            <ac:spMk id="6" creationId="{C9169977-53B4-A57F-4AE9-781A76C6D5D0}"/>
          </ac:spMkLst>
        </pc:spChg>
        <pc:grpChg chg="add mod">
          <ac:chgData name="Danny Schurink" userId="1aa378d8-3f25-45f3-9e15-daee6701410c" providerId="ADAL" clId="{27A3E1A1-C45C-4C35-9245-24473C3ECE5D}" dt="2025-10-31T14:25:18.809" v="732" actId="1076"/>
          <ac:grpSpMkLst>
            <pc:docMk/>
            <pc:sldMk cId="201813429" sldId="279"/>
            <ac:grpSpMk id="8" creationId="{AE33C9B0-2E5E-F85B-965E-3D6ACAD48B43}"/>
          </ac:grpSpMkLst>
        </pc:grpChg>
        <pc:picChg chg="add mod ord modCrop">
          <ac:chgData name="Danny Schurink" userId="1aa378d8-3f25-45f3-9e15-daee6701410c" providerId="ADAL" clId="{27A3E1A1-C45C-4C35-9245-24473C3ECE5D}" dt="2025-10-31T14:25:14.463" v="731" actId="164"/>
          <ac:picMkLst>
            <pc:docMk/>
            <pc:sldMk cId="201813429" sldId="279"/>
            <ac:picMk id="7" creationId="{D2055811-D091-8048-15B0-4FD026C067AA}"/>
          </ac:picMkLst>
        </pc:picChg>
      </pc:sldChg>
      <pc:sldChg chg="addSp delSp modSp mod">
        <pc:chgData name="Danny Schurink" userId="1aa378d8-3f25-45f3-9e15-daee6701410c" providerId="ADAL" clId="{27A3E1A1-C45C-4C35-9245-24473C3ECE5D}" dt="2025-11-05T12:44:51.303" v="736" actId="1076"/>
        <pc:sldMkLst>
          <pc:docMk/>
          <pc:sldMk cId="6606908" sldId="280"/>
        </pc:sldMkLst>
        <pc:spChg chg="add">
          <ac:chgData name="Danny Schurink" userId="1aa378d8-3f25-45f3-9e15-daee6701410c" providerId="ADAL" clId="{27A3E1A1-C45C-4C35-9245-24473C3ECE5D}" dt="2025-11-05T12:44:34.748" v="733"/>
          <ac:spMkLst>
            <pc:docMk/>
            <pc:sldMk cId="6606908" sldId="280"/>
            <ac:spMk id="2" creationId="{8D3979EE-977F-751B-980D-643BF72CD21F}"/>
          </ac:spMkLst>
        </pc:spChg>
        <pc:spChg chg="mod">
          <ac:chgData name="Danny Schurink" userId="1aa378d8-3f25-45f3-9e15-daee6701410c" providerId="ADAL" clId="{27A3E1A1-C45C-4C35-9245-24473C3ECE5D}" dt="2025-10-31T14:23:24.589" v="720" actId="13926"/>
          <ac:spMkLst>
            <pc:docMk/>
            <pc:sldMk cId="6606908" sldId="280"/>
            <ac:spMk id="3" creationId="{F58EA19E-7318-BFAB-EAF6-60A514E69788}"/>
          </ac:spMkLst>
        </pc:spChg>
        <pc:spChg chg="add">
          <ac:chgData name="Danny Schurink" userId="1aa378d8-3f25-45f3-9e15-daee6701410c" providerId="ADAL" clId="{27A3E1A1-C45C-4C35-9245-24473C3ECE5D}" dt="2025-11-05T12:44:41.714" v="734"/>
          <ac:spMkLst>
            <pc:docMk/>
            <pc:sldMk cId="6606908" sldId="280"/>
            <ac:spMk id="4" creationId="{18BC92F2-71E3-8DBC-D74E-4A7DC32B90F1}"/>
          </ac:spMkLst>
        </pc:spChg>
        <pc:picChg chg="add mod">
          <ac:chgData name="Danny Schurink" userId="1aa378d8-3f25-45f3-9e15-daee6701410c" providerId="ADAL" clId="{27A3E1A1-C45C-4C35-9245-24473C3ECE5D}" dt="2025-11-05T12:44:51.303" v="736" actId="1076"/>
          <ac:picMkLst>
            <pc:docMk/>
            <pc:sldMk cId="6606908" sldId="280"/>
            <ac:picMk id="5" creationId="{55055427-4C6D-2824-E97B-EB2DD15DD6C5}"/>
          </ac:picMkLst>
        </pc:picChg>
      </pc:sldChg>
      <pc:sldChg chg="addSp delSp modSp mod modAnim">
        <pc:chgData name="Danny Schurink" userId="1aa378d8-3f25-45f3-9e15-daee6701410c" providerId="ADAL" clId="{27A3E1A1-C45C-4C35-9245-24473C3ECE5D}" dt="2025-10-31T14:22:03.343" v="683" actId="1076"/>
        <pc:sldMkLst>
          <pc:docMk/>
          <pc:sldMk cId="4116636127" sldId="281"/>
        </pc:sldMkLst>
        <pc:spChg chg="mod">
          <ac:chgData name="Danny Schurink" userId="1aa378d8-3f25-45f3-9e15-daee6701410c" providerId="ADAL" clId="{27A3E1A1-C45C-4C35-9245-24473C3ECE5D}" dt="2025-10-31T14:22:03.343" v="683" actId="1076"/>
          <ac:spMkLst>
            <pc:docMk/>
            <pc:sldMk cId="4116636127" sldId="281"/>
            <ac:spMk id="7" creationId="{7FBDD500-F862-5262-3C33-D0E3E41F4010}"/>
          </ac:spMkLst>
        </pc:spChg>
        <pc:picChg chg="add mod">
          <ac:chgData name="Danny Schurink" userId="1aa378d8-3f25-45f3-9e15-daee6701410c" providerId="ADAL" clId="{27A3E1A1-C45C-4C35-9245-24473C3ECE5D}" dt="2025-10-31T14:21:55.853" v="682" actId="1076"/>
          <ac:picMkLst>
            <pc:docMk/>
            <pc:sldMk cId="4116636127" sldId="281"/>
            <ac:picMk id="4" creationId="{8596B079-E0AF-69A5-9C85-CF95A39CF50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9041A-EA2F-413B-B880-B4120EC8D178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25DE9-A145-48F3-B41F-D2052898DC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12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3828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335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7962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296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337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9160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239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1520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457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9EA84-7CC9-EAA0-4785-488530DC0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7155A9F-F52B-F9E9-CD33-E8C0755795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EBC6474-E068-CC12-9E19-4302020E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E50D66-9D3C-5117-D149-C7861F9098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2232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091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79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48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43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71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54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35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356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77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01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7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2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Y8J6gi5migo?feature=oembed" TargetMode="Externa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58EA19E-7318-BFAB-EAF6-60A514E69788}"/>
              </a:ext>
            </a:extLst>
          </p:cNvPr>
          <p:cNvSpPr txBox="1"/>
          <p:nvPr/>
        </p:nvSpPr>
        <p:spPr>
          <a:xfrm>
            <a:off x="674255" y="1293091"/>
            <a:ext cx="9494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solidFill>
                  <a:srgbClr val="000000"/>
                </a:solidFill>
              </a:rPr>
              <a:t>[Voeg eigen informatie over uw gemeente en/of de collecte toe]</a:t>
            </a:r>
          </a:p>
        </p:txBody>
      </p:sp>
    </p:spTree>
    <p:extLst>
      <p:ext uri="{BB962C8B-B14F-4D97-AF65-F5344CB8AC3E}">
        <p14:creationId xmlns:p14="http://schemas.microsoft.com/office/powerpoint/2010/main" val="1081875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58EA19E-7318-BFAB-EAF6-60A514E69788}"/>
              </a:ext>
            </a:extLst>
          </p:cNvPr>
          <p:cNvSpPr txBox="1"/>
          <p:nvPr/>
        </p:nvSpPr>
        <p:spPr>
          <a:xfrm>
            <a:off x="528782" y="392546"/>
            <a:ext cx="94949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u="sng" dirty="0">
                <a:solidFill>
                  <a:srgbClr val="000000"/>
                </a:solidFill>
              </a:rPr>
              <a:t>Doneren kan via:</a:t>
            </a:r>
            <a:endParaRPr lang="nl-NL" sz="2400" b="1" dirty="0">
              <a:solidFill>
                <a:srgbClr val="000000"/>
              </a:solidFill>
            </a:endParaRPr>
          </a:p>
          <a:p>
            <a:pPr algn="ctr"/>
            <a:endParaRPr lang="nl-NL" sz="2400" dirty="0">
              <a:solidFill>
                <a:srgbClr val="000000"/>
              </a:solidFill>
            </a:endParaRPr>
          </a:p>
          <a:p>
            <a:pPr algn="ctr"/>
            <a:r>
              <a:rPr lang="nl-NL" sz="2800" dirty="0">
                <a:solidFill>
                  <a:srgbClr val="000000"/>
                </a:solidFill>
              </a:rPr>
              <a:t>NL63 ABNA 0476 3954 29 t.n.v. Project 10:27 (GZB)</a:t>
            </a:r>
          </a:p>
          <a:p>
            <a:pPr algn="ctr"/>
            <a:endParaRPr lang="nl-NL" sz="2800" dirty="0">
              <a:solidFill>
                <a:srgbClr val="000000"/>
              </a:solidFill>
            </a:endParaRPr>
          </a:p>
          <a:p>
            <a:pPr algn="ctr"/>
            <a:r>
              <a:rPr lang="nl-NL" sz="2800" dirty="0">
                <a:solidFill>
                  <a:srgbClr val="000000"/>
                </a:solidFill>
              </a:rPr>
              <a:t>Doneer direct via de onderstaande QR-code: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5055427-4C6D-2824-E97B-EB2DD15DD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8495" y="2695575"/>
            <a:ext cx="39052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1C178D5-4A54-49D4-A2D8-C7656D603F8C}"/>
              </a:ext>
            </a:extLst>
          </p:cNvPr>
          <p:cNvSpPr txBox="1"/>
          <p:nvPr/>
        </p:nvSpPr>
        <p:spPr>
          <a:xfrm>
            <a:off x="120478" y="228137"/>
            <a:ext cx="10432471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>
                <a:solidFill>
                  <a:srgbClr val="004F65"/>
                </a:solidFill>
                <a:latin typeface="Arial"/>
                <a:cs typeface="Arial"/>
              </a:rPr>
              <a:t>D.V. Eerste Kerstdag 25 december 2025</a:t>
            </a:r>
            <a:endParaRPr lang="nl-NL" sz="2400" b="1" dirty="0">
              <a:solidFill>
                <a:srgbClr val="004F65"/>
              </a:solidFill>
              <a:latin typeface="Arial"/>
              <a:cs typeface="Arial"/>
            </a:endParaRPr>
          </a:p>
          <a:p>
            <a:pPr algn="ctr"/>
            <a:r>
              <a:rPr lang="nl-NL" sz="2400" b="1" dirty="0">
                <a:solidFill>
                  <a:srgbClr val="004F65"/>
                </a:solidFill>
                <a:latin typeface="Arial"/>
                <a:cs typeface="Arial"/>
              </a:rPr>
              <a:t>Collecte voor het werelddiaconaat</a:t>
            </a:r>
          </a:p>
          <a:p>
            <a:pPr algn="ctr"/>
            <a:endParaRPr lang="nl-NL" sz="1100" b="1" dirty="0">
              <a:solidFill>
                <a:srgbClr val="52C5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nl-NL" sz="4000" b="1" dirty="0">
                <a:solidFill>
                  <a:srgbClr val="42C3B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Pakistan</a:t>
            </a:r>
          </a:p>
          <a:p>
            <a:pPr algn="ctr">
              <a:spcAft>
                <a:spcPts val="1000"/>
              </a:spcAft>
            </a:pPr>
            <a:r>
              <a:rPr lang="nl-NL" sz="2400" b="1" i="1" dirty="0">
                <a:solidFill>
                  <a:srgbClr val="42C3B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‘Een steentje bijdragen voor christelijk onderwijs’</a:t>
            </a:r>
            <a:endParaRPr lang="nl-NL" sz="1400" dirty="0"/>
          </a:p>
        </p:txBody>
      </p:sp>
      <p:pic>
        <p:nvPicPr>
          <p:cNvPr id="4" name="Afbeelding 3" descr="Afbeelding met kleding, persoon, meubels, schoeisel&#10;&#10;Door AI gegenereerde inhoud is mogelijk onjuist.">
            <a:extLst>
              <a:ext uri="{FF2B5EF4-FFF2-40B4-BE49-F238E27FC236}">
                <a16:creationId xmlns:a16="http://schemas.microsoft.com/office/drawing/2014/main" id="{6884703F-E912-EDFE-F17D-E00C3FEA5A2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864176"/>
            <a:ext cx="10552948" cy="399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9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schoeisel, grond, kleding, Modeaccessoire&#10;&#10;Door AI gegenereerde inhoud is mogelijk onjuist.">
            <a:extLst>
              <a:ext uri="{FF2B5EF4-FFF2-40B4-BE49-F238E27FC236}">
                <a16:creationId xmlns:a16="http://schemas.microsoft.com/office/drawing/2014/main" id="{03996001-6EE8-1C72-5847-E1EAA7B2857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1808019" y="-1808018"/>
            <a:ext cx="6858000" cy="1047403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25D2632F-8F71-915F-9E74-E74D84C7E477}"/>
              </a:ext>
            </a:extLst>
          </p:cNvPr>
          <p:cNvSpPr/>
          <p:nvPr/>
        </p:nvSpPr>
        <p:spPr>
          <a:xfrm>
            <a:off x="1" y="4185920"/>
            <a:ext cx="10474036" cy="1240096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In Pakistan is het niet makkelijk om christen te zijn…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51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buitenshuis, grond, boom, hemel&#10;&#10;Door AI gegenereerde inhoud is mogelijk onjuist.">
            <a:extLst>
              <a:ext uri="{FF2B5EF4-FFF2-40B4-BE49-F238E27FC236}">
                <a16:creationId xmlns:a16="http://schemas.microsoft.com/office/drawing/2014/main" id="{A7CB2C4F-D9E0-95DB-4EFC-6FC630CF7CF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42864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0" y="101600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…sommigen worden zelfs slachtoffer van moderne slavernij…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0492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kleding, persoon, jongen, Menselijk gezicht&#10;&#10;Door AI gegenereerde inhoud is mogelijk onjuist.">
            <a:extLst>
              <a:ext uri="{FF2B5EF4-FFF2-40B4-BE49-F238E27FC236}">
                <a16:creationId xmlns:a16="http://schemas.microsoft.com/office/drawing/2014/main" id="{E67D5C41-D059-D9AF-0F45-F8A499F423F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8448"/>
            <a:ext cx="10442864" cy="6829552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25D2632F-8F71-915F-9E74-E74D84C7E477}"/>
              </a:ext>
            </a:extLst>
          </p:cNvPr>
          <p:cNvSpPr/>
          <p:nvPr/>
        </p:nvSpPr>
        <p:spPr>
          <a:xfrm>
            <a:off x="0" y="5610238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…goed onderwijs is essentieel om uit de cirkel van armoede en slavernij te komen…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937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persoon, Menselijk gezicht, kleding, glimlach&#10;&#10;Door AI gegenereerde inhoud is mogelijk onjuist.">
            <a:extLst>
              <a:ext uri="{FF2B5EF4-FFF2-40B4-BE49-F238E27FC236}">
                <a16:creationId xmlns:a16="http://schemas.microsoft.com/office/drawing/2014/main" id="{A691D773-7227-1F59-F86D-7E7E0A802F6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1806655" y="-1792432"/>
            <a:ext cx="6829552" cy="10442863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0" y="14224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…en daarom ondersteunen we zes scholen in Pakistan waar christelijk onderwijs wordt gegeven!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951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 7">
            <a:extLst>
              <a:ext uri="{FF2B5EF4-FFF2-40B4-BE49-F238E27FC236}">
                <a16:creationId xmlns:a16="http://schemas.microsoft.com/office/drawing/2014/main" id="{AE33C9B0-2E5E-F85B-965E-3D6ACAD48B43}"/>
              </a:ext>
            </a:extLst>
          </p:cNvPr>
          <p:cNvGrpSpPr/>
          <p:nvPr/>
        </p:nvGrpSpPr>
        <p:grpSpPr>
          <a:xfrm>
            <a:off x="0" y="0"/>
            <a:ext cx="10515600" cy="6858000"/>
            <a:chOff x="-12677" y="0"/>
            <a:chExt cx="10515600" cy="6858000"/>
          </a:xfrm>
        </p:grpSpPr>
        <p:pic>
          <p:nvPicPr>
            <p:cNvPr id="7" name="Afbeelding 6" descr="Afbeelding met persoon, kleding, Menselijk gezicht, muur&#10;&#10;Door AI gegenereerde inhoud is mogelijk onjuist.">
              <a:extLst>
                <a:ext uri="{FF2B5EF4-FFF2-40B4-BE49-F238E27FC236}">
                  <a16:creationId xmlns:a16="http://schemas.microsoft.com/office/drawing/2014/main" id="{D2055811-D091-8048-15B0-4FD026C067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" y="0"/>
              <a:ext cx="10502924" cy="6858000"/>
            </a:xfrm>
            <a:prstGeom prst="rect">
              <a:avLst/>
            </a:prstGeom>
          </p:spPr>
        </p:pic>
        <p:sp>
          <p:nvSpPr>
            <p:cNvPr id="6" name="Rechthoek 5">
              <a:extLst>
                <a:ext uri="{FF2B5EF4-FFF2-40B4-BE49-F238E27FC236}">
                  <a16:creationId xmlns:a16="http://schemas.microsoft.com/office/drawing/2014/main" id="{C9169977-53B4-A57F-4AE9-781A76C6D5D0}"/>
                </a:ext>
              </a:extLst>
            </p:cNvPr>
            <p:cNvSpPr/>
            <p:nvPr/>
          </p:nvSpPr>
          <p:spPr>
            <a:xfrm>
              <a:off x="-12677" y="3799840"/>
              <a:ext cx="10515600" cy="1219314"/>
            </a:xfrm>
            <a:prstGeom prst="rect">
              <a:avLst/>
            </a:prstGeom>
            <a:solidFill>
              <a:srgbClr val="004F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algn="ctr" rtl="0"/>
              <a:r>
                <a:rPr lang="nl-NL" sz="3200" b="1" dirty="0">
                  <a:solidFill>
                    <a:schemeClr val="accent1"/>
                  </a:solidFill>
                  <a:latin typeface="+mj-lt"/>
                </a:rPr>
                <a:t>Helpt u ons mee bij deze missie?</a:t>
              </a:r>
              <a:endParaRPr lang="nl-NL" sz="3200" b="1" i="0" u="none" strike="noStrike" baseline="30000" dirty="0">
                <a:solidFill>
                  <a:schemeClr val="accent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813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Afbeelding met persoon, Menselijk gezicht, kleding, baby&#10;&#10;Door AI gegenereerde inhoud is mogelijk onjuist.">
            <a:extLst>
              <a:ext uri="{FF2B5EF4-FFF2-40B4-BE49-F238E27FC236}">
                <a16:creationId xmlns:a16="http://schemas.microsoft.com/office/drawing/2014/main" id="{D5770727-7943-C8B8-2236-14EB81DFB9F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1828800" y="-1828800"/>
            <a:ext cx="6858002" cy="10515602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0" y="0"/>
            <a:ext cx="10515602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Hartelijk dank voor uw gebed en gift!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3025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9DE4028-D539-DA0E-9092-B5228751A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5557BC3-1979-D1A8-2BE2-D02B7E4CB75D}"/>
              </a:ext>
            </a:extLst>
          </p:cNvPr>
          <p:cNvSpPr/>
          <p:nvPr/>
        </p:nvSpPr>
        <p:spPr>
          <a:xfrm>
            <a:off x="0" y="559071"/>
            <a:ext cx="10515600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Filmpje beschikbaar op YouTube 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FBDD500-F862-5262-3C33-D0E3E41F4010}"/>
              </a:ext>
            </a:extLst>
          </p:cNvPr>
          <p:cNvSpPr txBox="1"/>
          <p:nvPr/>
        </p:nvSpPr>
        <p:spPr>
          <a:xfrm>
            <a:off x="2629553" y="5929597"/>
            <a:ext cx="6094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1" i="1" dirty="0">
                <a:highlight>
                  <a:srgbClr val="000000"/>
                </a:highlight>
              </a:rPr>
              <a:t>https://www.youtube.com/watch?v=Y8J6gi5migo</a:t>
            </a:r>
            <a:endParaRPr lang="nl-NL" dirty="0">
              <a:solidFill>
                <a:srgbClr val="004F65"/>
              </a:solidFill>
              <a:highlight>
                <a:srgbClr val="000000"/>
              </a:highlight>
            </a:endParaRPr>
          </a:p>
        </p:txBody>
      </p:sp>
      <p:pic>
        <p:nvPicPr>
          <p:cNvPr id="4" name="Onlinemedia 3" title="GZB Zondagsschoolproject 2021: &quot;Naar school in Pakistan'">
            <a:hlinkClick r:id="" action="ppaction://media"/>
            <a:extLst>
              <a:ext uri="{FF2B5EF4-FFF2-40B4-BE49-F238E27FC236}">
                <a16:creationId xmlns:a16="http://schemas.microsoft.com/office/drawing/2014/main" id="{8596B079-E0AF-69A5-9C85-CF95A39CF50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29553" y="2292470"/>
            <a:ext cx="5819775" cy="328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63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">
  <a:themeElements>
    <a:clrScheme name="titel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FFFF"/>
      </a:accent1>
      <a:accent2>
        <a:srgbClr val="009774"/>
      </a:accent2>
      <a:accent3>
        <a:srgbClr val="E87970"/>
      </a:accent3>
      <a:accent4>
        <a:srgbClr val="52C5B4"/>
      </a:accent4>
      <a:accent5>
        <a:srgbClr val="FFDB2C"/>
      </a:accent5>
      <a:accent6>
        <a:srgbClr val="004F65"/>
      </a:accent6>
      <a:hlink>
        <a:srgbClr val="8F8F8F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868</TotalTime>
  <Words>157</Words>
  <Application>Microsoft Office PowerPoint</Application>
  <PresentationFormat>Breedbeeld</PresentationFormat>
  <Paragraphs>29</Paragraphs>
  <Slides>10</Slides>
  <Notes>10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Metropolitan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Anneke Kardol-Gerrits</dc:creator>
  <cp:lastModifiedBy>Anneke Kardol</cp:lastModifiedBy>
  <cp:revision>22</cp:revision>
  <dcterms:created xsi:type="dcterms:W3CDTF">2022-01-18T09:48:15Z</dcterms:created>
  <dcterms:modified xsi:type="dcterms:W3CDTF">2025-11-05T13:45:25Z</dcterms:modified>
</cp:coreProperties>
</file>