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8" r:id="rId2"/>
    <p:sldId id="272" r:id="rId3"/>
    <p:sldId id="265" r:id="rId4"/>
    <p:sldId id="281" r:id="rId5"/>
    <p:sldId id="264" r:id="rId6"/>
    <p:sldId id="276" r:id="rId7"/>
    <p:sldId id="278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5"/>
    <a:srgbClr val="42C3B3"/>
    <a:srgbClr val="52C5B4"/>
    <a:srgbClr val="002C3D"/>
    <a:srgbClr val="DCD3CA"/>
    <a:srgbClr val="DF3A4A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10B9A-AA36-41F5-8C93-955914E0EB15}" v="7" dt="2026-04-23T10:19:09.816"/>
    <p1510:client id="{327EA039-C277-41A1-8982-91D4628BA083}" v="5" dt="2026-04-23T08:44:31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7" autoAdjust="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Schurink" userId="1aa378d8-3f25-45f3-9e15-daee6701410c" providerId="ADAL" clId="{54ACFB03-05D9-4084-A367-050F45352D98}"/>
    <pc:docChg chg="undo redo custSel delSld modSld">
      <pc:chgData name="Danny Schurink" userId="1aa378d8-3f25-45f3-9e15-daee6701410c" providerId="ADAL" clId="{54ACFB03-05D9-4084-A367-050F45352D98}" dt="2026-04-23T10:01:32.502" v="785" actId="1076"/>
      <pc:docMkLst>
        <pc:docMk/>
      </pc:docMkLst>
      <pc:sldChg chg="addSp delSp modSp mod">
        <pc:chgData name="Danny Schurink" userId="1aa378d8-3f25-45f3-9e15-daee6701410c" providerId="ADAL" clId="{54ACFB03-05D9-4084-A367-050F45352D98}" dt="2026-04-23T08:44:43.977" v="764" actId="478"/>
        <pc:sldMkLst>
          <pc:docMk/>
          <pc:sldMk cId="415511495" sldId="264"/>
        </pc:sldMkLst>
        <pc:spChg chg="mod">
          <ac:chgData name="Danny Schurink" userId="1aa378d8-3f25-45f3-9e15-daee6701410c" providerId="ADAL" clId="{54ACFB03-05D9-4084-A367-050F45352D98}" dt="2026-04-23T08:40:33.965" v="755" actId="1076"/>
          <ac:spMkLst>
            <pc:docMk/>
            <pc:sldMk cId="415511495" sldId="264"/>
            <ac:spMk id="2" creationId="{25D2632F-8F71-915F-9E74-E74D84C7E477}"/>
          </ac:spMkLst>
        </pc:spChg>
        <pc:picChg chg="add del mod ord modCrop">
          <ac:chgData name="Danny Schurink" userId="1aa378d8-3f25-45f3-9e15-daee6701410c" providerId="ADAL" clId="{54ACFB03-05D9-4084-A367-050F45352D98}" dt="2026-04-23T08:34:36.833" v="725" actId="478"/>
          <ac:picMkLst>
            <pc:docMk/>
            <pc:sldMk cId="415511495" sldId="264"/>
            <ac:picMk id="3" creationId="{1072726B-0B98-8258-3F10-3B43F6CF92FA}"/>
          </ac:picMkLst>
        </pc:picChg>
        <pc:picChg chg="add del mod">
          <ac:chgData name="Danny Schurink" userId="1aa378d8-3f25-45f3-9e15-daee6701410c" providerId="ADAL" clId="{54ACFB03-05D9-4084-A367-050F45352D98}" dt="2026-04-23T08:34:13.907" v="719" actId="931"/>
          <ac:picMkLst>
            <pc:docMk/>
            <pc:sldMk cId="415511495" sldId="264"/>
            <ac:picMk id="5" creationId="{CB550A79-B511-5D8D-964E-181C0A00B2A1}"/>
          </ac:picMkLst>
        </pc:picChg>
        <pc:picChg chg="add mod ord modCrop">
          <ac:chgData name="Danny Schurink" userId="1aa378d8-3f25-45f3-9e15-daee6701410c" providerId="ADAL" clId="{54ACFB03-05D9-4084-A367-050F45352D98}" dt="2026-04-23T08:34:44.443" v="727" actId="167"/>
          <ac:picMkLst>
            <pc:docMk/>
            <pc:sldMk cId="415511495" sldId="264"/>
            <ac:picMk id="7" creationId="{5A174203-9BE7-8ABA-3FFE-5029E369478D}"/>
          </ac:picMkLst>
        </pc:picChg>
        <pc:picChg chg="add del mod">
          <ac:chgData name="Danny Schurink" userId="1aa378d8-3f25-45f3-9e15-daee6701410c" providerId="ADAL" clId="{54ACFB03-05D9-4084-A367-050F45352D98}" dt="2026-04-23T08:44:43.977" v="764" actId="478"/>
          <ac:picMkLst>
            <pc:docMk/>
            <pc:sldMk cId="415511495" sldId="264"/>
            <ac:picMk id="11" creationId="{6CA2C488-0703-BE03-DF33-DD3BFFF814F5}"/>
          </ac:picMkLst>
        </pc:picChg>
      </pc:sldChg>
      <pc:sldChg chg="addSp delSp modSp mod">
        <pc:chgData name="Danny Schurink" userId="1aa378d8-3f25-45f3-9e15-daee6701410c" providerId="ADAL" clId="{54ACFB03-05D9-4084-A367-050F45352D98}" dt="2026-04-23T10:01:32.502" v="785" actId="1076"/>
        <pc:sldMkLst>
          <pc:docMk/>
          <pc:sldMk cId="489516653" sldId="265"/>
        </pc:sldMkLst>
        <pc:spChg chg="mod">
          <ac:chgData name="Danny Schurink" userId="1aa378d8-3f25-45f3-9e15-daee6701410c" providerId="ADAL" clId="{54ACFB03-05D9-4084-A367-050F45352D98}" dt="2026-04-23T08:27:49.469" v="543" actId="6549"/>
          <ac:spMkLst>
            <pc:docMk/>
            <pc:sldMk cId="489516653" sldId="265"/>
            <ac:spMk id="6" creationId="{C9169977-53B4-A57F-4AE9-781A76C6D5D0}"/>
          </ac:spMkLst>
        </pc:spChg>
        <pc:picChg chg="add del mod ord">
          <ac:chgData name="Danny Schurink" userId="1aa378d8-3f25-45f3-9e15-daee6701410c" providerId="ADAL" clId="{54ACFB03-05D9-4084-A367-050F45352D98}" dt="2026-04-23T08:45:02.360" v="765" actId="478"/>
          <ac:picMkLst>
            <pc:docMk/>
            <pc:sldMk cId="489516653" sldId="265"/>
            <ac:picMk id="2" creationId="{A5640ABA-5220-9272-D353-E4E3C6AB9147}"/>
          </ac:picMkLst>
        </pc:picChg>
        <pc:picChg chg="add mod ord modCrop">
          <ac:chgData name="Danny Schurink" userId="1aa378d8-3f25-45f3-9e15-daee6701410c" providerId="ADAL" clId="{54ACFB03-05D9-4084-A367-050F45352D98}" dt="2026-04-23T10:01:32.502" v="785" actId="1076"/>
          <ac:picMkLst>
            <pc:docMk/>
            <pc:sldMk cId="489516653" sldId="265"/>
            <ac:picMk id="4" creationId="{BC8F347F-6510-1CB2-B201-EE3BADEE7E0E}"/>
          </ac:picMkLst>
        </pc:picChg>
      </pc:sldChg>
      <pc:sldChg chg="addSp delSp modSp mod">
        <pc:chgData name="Danny Schurink" userId="1aa378d8-3f25-45f3-9e15-daee6701410c" providerId="ADAL" clId="{54ACFB03-05D9-4084-A367-050F45352D98}" dt="2026-04-22T14:05:09.899" v="448" actId="732"/>
        <pc:sldMkLst>
          <pc:docMk/>
          <pc:sldMk cId="1505294403" sldId="272"/>
        </pc:sldMkLst>
        <pc:spChg chg="mod">
          <ac:chgData name="Danny Schurink" userId="1aa378d8-3f25-45f3-9e15-daee6701410c" providerId="ADAL" clId="{54ACFB03-05D9-4084-A367-050F45352D98}" dt="2026-04-22T14:03:13.799" v="430" actId="6549"/>
          <ac:spMkLst>
            <pc:docMk/>
            <pc:sldMk cId="1505294403" sldId="272"/>
            <ac:spMk id="5" creationId="{81C178D5-4A54-49D4-A2D8-C7656D603F8C}"/>
          </ac:spMkLst>
        </pc:spChg>
        <pc:picChg chg="add del mod modCrop">
          <ac:chgData name="Danny Schurink" userId="1aa378d8-3f25-45f3-9e15-daee6701410c" providerId="ADAL" clId="{54ACFB03-05D9-4084-A367-050F45352D98}" dt="2026-04-22T14:05:07.772" v="445" actId="478"/>
          <ac:picMkLst>
            <pc:docMk/>
            <pc:sldMk cId="1505294403" sldId="272"/>
            <ac:picMk id="2" creationId="{A1D111D2-EC6F-E534-84B0-7EC296D6AB67}"/>
          </ac:picMkLst>
        </pc:picChg>
        <pc:picChg chg="add mod modCrop">
          <ac:chgData name="Danny Schurink" userId="1aa378d8-3f25-45f3-9e15-daee6701410c" providerId="ADAL" clId="{54ACFB03-05D9-4084-A367-050F45352D98}" dt="2026-04-22T14:05:09.899" v="448" actId="732"/>
          <ac:picMkLst>
            <pc:docMk/>
            <pc:sldMk cId="1505294403" sldId="272"/>
            <ac:picMk id="4" creationId="{3E133022-E017-1166-A874-FF0C37301CD2}"/>
          </ac:picMkLst>
        </pc:picChg>
      </pc:sldChg>
      <pc:sldChg chg="addSp delSp modSp mod">
        <pc:chgData name="Danny Schurink" userId="1aa378d8-3f25-45f3-9e15-daee6701410c" providerId="ADAL" clId="{54ACFB03-05D9-4084-A367-050F45352D98}" dt="2026-04-23T08:43:53.045" v="759"/>
        <pc:sldMkLst>
          <pc:docMk/>
          <pc:sldMk cId="4110492586" sldId="276"/>
        </pc:sldMkLst>
        <pc:spChg chg="mod">
          <ac:chgData name="Danny Schurink" userId="1aa378d8-3f25-45f3-9e15-daee6701410c" providerId="ADAL" clId="{54ACFB03-05D9-4084-A367-050F45352D98}" dt="2026-04-23T08:40:09.996" v="754" actId="1076"/>
          <ac:spMkLst>
            <pc:docMk/>
            <pc:sldMk cId="4110492586" sldId="276"/>
            <ac:spMk id="6" creationId="{C9169977-53B4-A57F-4AE9-781A76C6D5D0}"/>
          </ac:spMkLst>
        </pc:spChg>
        <pc:picChg chg="add del mod ord modCrop">
          <ac:chgData name="Danny Schurink" userId="1aa378d8-3f25-45f3-9e15-daee6701410c" providerId="ADAL" clId="{54ACFB03-05D9-4084-A367-050F45352D98}" dt="2026-04-23T08:37:00.029" v="736" actId="478"/>
          <ac:picMkLst>
            <pc:docMk/>
            <pc:sldMk cId="4110492586" sldId="276"/>
            <ac:picMk id="2" creationId="{C270C9FE-C1AA-DE91-85EA-53F3ABF3028A}"/>
          </ac:picMkLst>
        </pc:picChg>
        <pc:picChg chg="add mod ord modCrop">
          <ac:chgData name="Danny Schurink" userId="1aa378d8-3f25-45f3-9e15-daee6701410c" providerId="ADAL" clId="{54ACFB03-05D9-4084-A367-050F45352D98}" dt="2026-04-23T08:37:47.152" v="741" actId="732"/>
          <ac:picMkLst>
            <pc:docMk/>
            <pc:sldMk cId="4110492586" sldId="276"/>
            <ac:picMk id="4" creationId="{E516DAA0-EF7A-96E2-44E3-00D40AC18B4D}"/>
          </ac:picMkLst>
        </pc:picChg>
        <pc:picChg chg="add mod">
          <ac:chgData name="Danny Schurink" userId="1aa378d8-3f25-45f3-9e15-daee6701410c" providerId="ADAL" clId="{54ACFB03-05D9-4084-A367-050F45352D98}" dt="2026-04-23T08:43:53.045" v="759"/>
          <ac:picMkLst>
            <pc:docMk/>
            <pc:sldMk cId="4110492586" sldId="276"/>
            <ac:picMk id="9" creationId="{B7C6B855-F08C-CB97-935C-EC71873840B3}"/>
          </ac:picMkLst>
        </pc:picChg>
      </pc:sldChg>
      <pc:sldChg chg="addSp delSp modSp del mod">
        <pc:chgData name="Danny Schurink" userId="1aa378d8-3f25-45f3-9e15-daee6701410c" providerId="ADAL" clId="{54ACFB03-05D9-4084-A367-050F45352D98}" dt="2026-04-23T08:28:34.327" v="559" actId="2696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54ACFB03-05D9-4084-A367-050F45352D98}" dt="2026-04-23T08:44:15.243" v="761" actId="21"/>
        <pc:sldMkLst>
          <pc:docMk/>
          <pc:sldMk cId="1353025907" sldId="278"/>
        </pc:sldMkLst>
        <pc:spChg chg="mod">
          <ac:chgData name="Danny Schurink" userId="1aa378d8-3f25-45f3-9e15-daee6701410c" providerId="ADAL" clId="{54ACFB03-05D9-4084-A367-050F45352D98}" dt="2026-04-23T08:29:27.792" v="614" actId="20577"/>
          <ac:spMkLst>
            <pc:docMk/>
            <pc:sldMk cId="1353025907" sldId="278"/>
            <ac:spMk id="6" creationId="{C9169977-53B4-A57F-4AE9-781A76C6D5D0}"/>
          </ac:spMkLst>
        </pc:spChg>
        <pc:picChg chg="add del mod ord modCrop">
          <ac:chgData name="Danny Schurink" userId="1aa378d8-3f25-45f3-9e15-daee6701410c" providerId="ADAL" clId="{54ACFB03-05D9-4084-A367-050F45352D98}" dt="2026-04-23T08:39:22.649" v="750" actId="478"/>
          <ac:picMkLst>
            <pc:docMk/>
            <pc:sldMk cId="1353025907" sldId="278"/>
            <ac:picMk id="2" creationId="{84800D0F-CF3D-744B-24C7-59153B6CF6E4}"/>
          </ac:picMkLst>
        </pc:picChg>
        <pc:picChg chg="add del mod">
          <ac:chgData name="Danny Schurink" userId="1aa378d8-3f25-45f3-9e15-daee6701410c" providerId="ADAL" clId="{54ACFB03-05D9-4084-A367-050F45352D98}" dt="2026-04-23T08:38:45.788" v="743" actId="478"/>
          <ac:picMkLst>
            <pc:docMk/>
            <pc:sldMk cId="1353025907" sldId="278"/>
            <ac:picMk id="4" creationId="{C2C964CC-B03E-3A88-A679-8685B7A17009}"/>
          </ac:picMkLst>
        </pc:picChg>
        <pc:picChg chg="add del mod">
          <ac:chgData name="Danny Schurink" userId="1aa378d8-3f25-45f3-9e15-daee6701410c" providerId="ADAL" clId="{54ACFB03-05D9-4084-A367-050F45352D98}" dt="2026-04-23T08:38:59.040" v="745" actId="478"/>
          <ac:picMkLst>
            <pc:docMk/>
            <pc:sldMk cId="1353025907" sldId="278"/>
            <ac:picMk id="7" creationId="{C0461327-BE07-8A1D-9019-F8FF7E436E8A}"/>
          </ac:picMkLst>
        </pc:picChg>
        <pc:picChg chg="add del mod ord modCrop">
          <ac:chgData name="Danny Schurink" userId="1aa378d8-3f25-45f3-9e15-daee6701410c" providerId="ADAL" clId="{54ACFB03-05D9-4084-A367-050F45352D98}" dt="2026-04-23T08:44:09.091" v="760" actId="21"/>
          <ac:picMkLst>
            <pc:docMk/>
            <pc:sldMk cId="1353025907" sldId="278"/>
            <ac:picMk id="9" creationId="{B7C6B855-F08C-CB97-935C-EC71873840B3}"/>
          </ac:picMkLst>
        </pc:picChg>
        <pc:picChg chg="add del mod">
          <ac:chgData name="Danny Schurink" userId="1aa378d8-3f25-45f3-9e15-daee6701410c" providerId="ADAL" clId="{54ACFB03-05D9-4084-A367-050F45352D98}" dt="2026-04-23T08:44:15.243" v="761" actId="21"/>
          <ac:picMkLst>
            <pc:docMk/>
            <pc:sldMk cId="1353025907" sldId="278"/>
            <ac:picMk id="11" creationId="{6CA2C488-0703-BE03-DF33-DD3BFFF814F5}"/>
          </ac:picMkLst>
        </pc:picChg>
      </pc:sldChg>
      <pc:sldChg chg="addSp delSp modSp mod">
        <pc:chgData name="Danny Schurink" userId="1aa378d8-3f25-45f3-9e15-daee6701410c" providerId="ADAL" clId="{54ACFB03-05D9-4084-A367-050F45352D98}" dt="2026-04-23T08:30:46.058" v="706" actId="1076"/>
        <pc:sldMkLst>
          <pc:docMk/>
          <pc:sldMk cId="6606908" sldId="280"/>
        </pc:sldMkLst>
        <pc:spChg chg="mod">
          <ac:chgData name="Danny Schurink" userId="1aa378d8-3f25-45f3-9e15-daee6701410c" providerId="ADAL" clId="{54ACFB03-05D9-4084-A367-050F45352D98}" dt="2026-04-23T08:30:09.376" v="698" actId="404"/>
          <ac:spMkLst>
            <pc:docMk/>
            <pc:sldMk cId="6606908" sldId="280"/>
            <ac:spMk id="3" creationId="{F58EA19E-7318-BFAB-EAF6-60A514E69788}"/>
          </ac:spMkLst>
        </pc:spChg>
        <pc:spChg chg="add del">
          <ac:chgData name="Danny Schurink" userId="1aa378d8-3f25-45f3-9e15-daee6701410c" providerId="ADAL" clId="{54ACFB03-05D9-4084-A367-050F45352D98}" dt="2026-04-23T08:30:16.622" v="701" actId="22"/>
          <ac:spMkLst>
            <pc:docMk/>
            <pc:sldMk cId="6606908" sldId="280"/>
            <ac:spMk id="5" creationId="{D312ABF7-C007-164A-A17C-13EC03FB4EBE}"/>
          </ac:spMkLst>
        </pc:spChg>
        <pc:picChg chg="add del mod">
          <ac:chgData name="Danny Schurink" userId="1aa378d8-3f25-45f3-9e15-daee6701410c" providerId="ADAL" clId="{54ACFB03-05D9-4084-A367-050F45352D98}" dt="2026-04-23T08:30:13.355" v="699" actId="478"/>
          <ac:picMkLst>
            <pc:docMk/>
            <pc:sldMk cId="6606908" sldId="280"/>
            <ac:picMk id="2" creationId="{24D6A586-D9C5-80F6-2FBC-25B18D6B0D27}"/>
          </ac:picMkLst>
        </pc:picChg>
        <pc:picChg chg="add mod">
          <ac:chgData name="Danny Schurink" userId="1aa378d8-3f25-45f3-9e15-daee6701410c" providerId="ADAL" clId="{54ACFB03-05D9-4084-A367-050F45352D98}" dt="2026-04-23T08:30:46.058" v="706" actId="1076"/>
          <ac:picMkLst>
            <pc:docMk/>
            <pc:sldMk cId="6606908" sldId="280"/>
            <ac:picMk id="7" creationId="{50CAD887-BF04-4FD3-39EE-4D0BA8B1DB6E}"/>
          </ac:picMkLst>
        </pc:picChg>
      </pc:sldChg>
      <pc:sldChg chg="addSp delSp modSp mod">
        <pc:chgData name="Danny Schurink" userId="1aa378d8-3f25-45f3-9e15-daee6701410c" providerId="ADAL" clId="{54ACFB03-05D9-4084-A367-050F45352D98}" dt="2026-04-23T08:46:04.168" v="774" actId="1076"/>
        <pc:sldMkLst>
          <pc:docMk/>
          <pc:sldMk cId="4087437865" sldId="281"/>
        </pc:sldMkLst>
        <pc:spChg chg="mod">
          <ac:chgData name="Danny Schurink" userId="1aa378d8-3f25-45f3-9e15-daee6701410c" providerId="ADAL" clId="{54ACFB03-05D9-4084-A367-050F45352D98}" dt="2026-04-23T08:46:04.168" v="774" actId="1076"/>
          <ac:spMkLst>
            <pc:docMk/>
            <pc:sldMk cId="4087437865" sldId="281"/>
            <ac:spMk id="6" creationId="{257CF590-5A5C-E9CB-DFDC-480CF31FFC05}"/>
          </ac:spMkLst>
        </pc:spChg>
        <pc:picChg chg="add del mod ord modCrop">
          <ac:chgData name="Danny Schurink" userId="1aa378d8-3f25-45f3-9e15-daee6701410c" providerId="ADAL" clId="{54ACFB03-05D9-4084-A367-050F45352D98}" dt="2026-04-23T08:45:07.484" v="766" actId="478"/>
          <ac:picMkLst>
            <pc:docMk/>
            <pc:sldMk cId="4087437865" sldId="281"/>
            <ac:picMk id="2" creationId="{42408168-591D-C311-3A01-948DF58CC21D}"/>
          </ac:picMkLst>
        </pc:picChg>
        <pc:picChg chg="add mod ord modCrop">
          <ac:chgData name="Danny Schurink" userId="1aa378d8-3f25-45f3-9e15-daee6701410c" providerId="ADAL" clId="{54ACFB03-05D9-4084-A367-050F45352D98}" dt="2026-04-23T08:45:58.303" v="773" actId="167"/>
          <ac:picMkLst>
            <pc:docMk/>
            <pc:sldMk cId="4087437865" sldId="281"/>
            <ac:picMk id="4" creationId="{DFA952BC-A2B2-7585-65DC-B5DC9EDC2D60}"/>
          </ac:picMkLst>
        </pc:picChg>
      </pc:sldChg>
    </pc:docChg>
  </pc:docChgLst>
  <pc:docChgLst>
    <pc:chgData name="Anneke Kardol" userId="81632fce-b7cd-4c2f-8c2e-45aa6b3f4f01" providerId="ADAL" clId="{F9496F50-D296-45AB-B787-E01ECD76FB78}"/>
    <pc:docChg chg="modSld">
      <pc:chgData name="Anneke Kardol" userId="81632fce-b7cd-4c2f-8c2e-45aa6b3f4f01" providerId="ADAL" clId="{F9496F50-D296-45AB-B787-E01ECD76FB78}" dt="2026-04-23T10:17:19.110" v="0" actId="1036"/>
      <pc:docMkLst>
        <pc:docMk/>
      </pc:docMkLst>
      <pc:sldChg chg="modSp mod">
        <pc:chgData name="Anneke Kardol" userId="81632fce-b7cd-4c2f-8c2e-45aa6b3f4f01" providerId="ADAL" clId="{F9496F50-D296-45AB-B787-E01ECD76FB78}" dt="2026-04-23T10:17:19.110" v="0" actId="1036"/>
        <pc:sldMkLst>
          <pc:docMk/>
          <pc:sldMk cId="1505294403" sldId="272"/>
        </pc:sldMkLst>
        <pc:picChg chg="mod">
          <ac:chgData name="Anneke Kardol" userId="81632fce-b7cd-4c2f-8c2e-45aa6b3f4f01" providerId="ADAL" clId="{F9496F50-D296-45AB-B787-E01ECD76FB78}" dt="2026-04-23T10:17:19.110" v="0" actId="1036"/>
          <ac:picMkLst>
            <pc:docMk/>
            <pc:sldMk cId="1505294403" sldId="272"/>
            <ac:picMk id="4" creationId="{3E133022-E017-1166-A874-FF0C37301C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041A-EA2F-413B-B880-B4120EC8D178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DE9-A145-48F3-B41F-D2052898D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3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07D7-D8EA-F254-F6D4-609EA4EF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B88F6C-CFBA-8B25-06C3-9A9FD0EC7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1F0B2EF-33FE-8B62-C3C3-09BC7CC97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A5CE93-0F81-C55E-C93A-217BFC9B8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64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9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5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23-4-2026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674255" y="1293091"/>
            <a:ext cx="9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[Voeg eigen informatie over uw gemeente en/of de collecte toe]</a:t>
            </a:r>
          </a:p>
        </p:txBody>
      </p:sp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1C178D5-4A54-49D4-A2D8-C7656D603F8C}"/>
              </a:ext>
            </a:extLst>
          </p:cNvPr>
          <p:cNvSpPr txBox="1"/>
          <p:nvPr/>
        </p:nvSpPr>
        <p:spPr>
          <a:xfrm>
            <a:off x="120478" y="228137"/>
            <a:ext cx="10432471" cy="168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4F65"/>
                </a:solidFill>
                <a:latin typeface="Arial"/>
                <a:cs typeface="Arial"/>
              </a:rPr>
              <a:t>D.V. zondag 21 juni 2026</a:t>
            </a:r>
            <a:endParaRPr lang="nl-NL" sz="2400" b="1" dirty="0">
              <a:solidFill>
                <a:srgbClr val="004F65"/>
              </a:solidFill>
              <a:latin typeface="Arial"/>
              <a:cs typeface="Arial"/>
            </a:endParaRPr>
          </a:p>
          <a:p>
            <a:pPr algn="ctr"/>
            <a:r>
              <a:rPr lang="nl-NL" sz="2400" b="1" dirty="0">
                <a:solidFill>
                  <a:srgbClr val="004F65"/>
                </a:solidFill>
                <a:latin typeface="Arial"/>
                <a:cs typeface="Arial"/>
              </a:rPr>
              <a:t>Collecte voor het werelddiaconaat</a:t>
            </a:r>
          </a:p>
          <a:p>
            <a:pPr algn="ctr"/>
            <a:endParaRPr lang="nl-NL" sz="1100" b="1" dirty="0">
              <a:solidFill>
                <a:srgbClr val="52C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42C3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Jongeren planten hoop voor de toekomst (Malawi)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133022-E017-1166-A874-FF0C37301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8434"/>
            <a:ext cx="10513830" cy="47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8F347F-6510-1CB2-B201-EE3BADEE7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0442863" cy="68580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16011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endParaRPr lang="nl-NL" sz="2800" b="1" dirty="0">
              <a:solidFill>
                <a:schemeClr val="accent1"/>
              </a:solidFill>
              <a:latin typeface="+mj-lt"/>
            </a:endParaRPr>
          </a:p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Malawi wordt steeds harder geraakt door klimaatverandering.</a:t>
            </a:r>
          </a:p>
          <a:p>
            <a:pPr marR="0" algn="ctr" rtl="0"/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1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D9C3C2-29B8-30E2-997E-97F9C9F44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FA952BC-A2B2-7585-65DC-B5DC9EDC2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2863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57CF590-5A5C-E9CB-DFDC-480CF31FFC05}"/>
              </a:ext>
            </a:extLst>
          </p:cNvPr>
          <p:cNvSpPr/>
          <p:nvPr/>
        </p:nvSpPr>
        <p:spPr>
          <a:xfrm>
            <a:off x="0" y="5247854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De lokale gemeenschappen merken dit dagelijks in hun leefomgeving.</a:t>
            </a:r>
          </a:p>
        </p:txBody>
      </p:sp>
    </p:spTree>
    <p:extLst>
      <p:ext uri="{BB962C8B-B14F-4D97-AF65-F5344CB8AC3E}">
        <p14:creationId xmlns:p14="http://schemas.microsoft.com/office/powerpoint/2010/main" val="408743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A174203-9BE7-8ABA-3FFE-5029E3694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72427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-1609" y="5243051"/>
            <a:ext cx="10474036" cy="1240096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Jongeren krijgen training in klimaatverandering, Bijbels rentmeesterschap en praktisch boombeheer. </a:t>
            </a:r>
          </a:p>
        </p:txBody>
      </p:sp>
    </p:spTree>
    <p:extLst>
      <p:ext uri="{BB962C8B-B14F-4D97-AF65-F5344CB8AC3E}">
        <p14:creationId xmlns:p14="http://schemas.microsoft.com/office/powerpoint/2010/main" val="41551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516DAA0-EF7A-96E2-44E3-00D40AC18B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281052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Zo groeit een nieuwe generatie die zich verantwoordelijk weet voor de zorg voor Gods schepping.</a:t>
            </a:r>
          </a:p>
        </p:txBody>
      </p:sp>
    </p:spTree>
    <p:extLst>
      <p:ext uri="{BB962C8B-B14F-4D97-AF65-F5344CB8AC3E}">
        <p14:creationId xmlns:p14="http://schemas.microsoft.com/office/powerpoint/2010/main" val="411049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7C6B855-F08C-CB97-935C-EC7187384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1859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1" y="471389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Helpt u ons dit project te ondersteunen? </a:t>
            </a:r>
          </a:p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Hartelijk dank voor uw gebed en gift!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0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528782" y="392546"/>
            <a:ext cx="94949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Maak uw gift over naar:</a:t>
            </a:r>
            <a:endParaRPr lang="nl-NL" sz="2400" b="1" dirty="0">
              <a:solidFill>
                <a:srgbClr val="000000"/>
              </a:solidFill>
            </a:endParaRP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NL63 ABNA 0476 3954 29 t.n.v. Project 10:27 (GZB) 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o.v.v. GG.1.110 – Jongeren planten hoop voor de toekomst (Malawi)</a:t>
            </a:r>
          </a:p>
          <a:p>
            <a:pPr algn="ctr"/>
            <a:endParaRPr lang="nl-NL" sz="28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Of doneer direct via de onderstaande QR-code: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CAD887-BF04-4FD3-39EE-4D0BA8B1D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531" y="3018504"/>
            <a:ext cx="3631482" cy="3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902</TotalTime>
  <Words>154</Words>
  <Application>Microsoft Office PowerPoint</Application>
  <PresentationFormat>Breedbeeld</PresentationFormat>
  <Paragraphs>26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Anneke Kardol-Gerrits</dc:creator>
  <cp:lastModifiedBy>Anneke Kardol</cp:lastModifiedBy>
  <cp:revision>23</cp:revision>
  <dcterms:created xsi:type="dcterms:W3CDTF">2022-01-18T09:48:15Z</dcterms:created>
  <dcterms:modified xsi:type="dcterms:W3CDTF">2026-04-23T10:19:13Z</dcterms:modified>
</cp:coreProperties>
</file>