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8" r:id="rId2"/>
    <p:sldId id="272" r:id="rId3"/>
    <p:sldId id="265" r:id="rId4"/>
    <p:sldId id="281" r:id="rId5"/>
    <p:sldId id="264" r:id="rId6"/>
    <p:sldId id="276" r:id="rId7"/>
    <p:sldId id="277" r:id="rId8"/>
    <p:sldId id="279" r:id="rId9"/>
    <p:sldId id="278" r:id="rId10"/>
    <p:sldId id="28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F65"/>
    <a:srgbClr val="42C3B3"/>
    <a:srgbClr val="52C5B4"/>
    <a:srgbClr val="002C3D"/>
    <a:srgbClr val="DCD3CA"/>
    <a:srgbClr val="DF3A4A"/>
    <a:srgbClr val="00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4F4B7B-C913-4C3F-B296-A45F3DA93EC3}" v="8" dt="2026-09-30T08:21:22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097" autoAdjust="0"/>
  </p:normalViewPr>
  <p:slideViewPr>
    <p:cSldViewPr snapToGrid="0">
      <p:cViewPr varScale="1">
        <p:scale>
          <a:sx n="97" d="100"/>
          <a:sy n="97" d="100"/>
        </p:scale>
        <p:origin x="9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ny Schurink" userId="1aa378d8-3f25-45f3-9e15-daee6701410c" providerId="ADAL" clId="{54ACFB03-05D9-4084-A367-050F45352D98}"/>
    <pc:docChg chg="undo custSel addSld delSld modSld sldOrd">
      <pc:chgData name="Danny Schurink" userId="1aa378d8-3f25-45f3-9e15-daee6701410c" providerId="ADAL" clId="{54ACFB03-05D9-4084-A367-050F45352D98}" dt="2026-09-29T12:04:07.899" v="539" actId="1076"/>
      <pc:docMkLst>
        <pc:docMk/>
      </pc:docMkLst>
      <pc:sldChg chg="addSp delSp modSp mod ord">
        <pc:chgData name="Danny Schurink" userId="1aa378d8-3f25-45f3-9e15-daee6701410c" providerId="ADAL" clId="{54ACFB03-05D9-4084-A367-050F45352D98}" dt="2026-09-28T12:33:49.326" v="425" actId="1076"/>
        <pc:sldMkLst>
          <pc:docMk/>
          <pc:sldMk cId="415511495" sldId="264"/>
        </pc:sldMkLst>
        <pc:spChg chg="mod">
          <ac:chgData name="Danny Schurink" userId="1aa378d8-3f25-45f3-9e15-daee6701410c" providerId="ADAL" clId="{54ACFB03-05D9-4084-A367-050F45352D98}" dt="2026-09-28T12:33:49.326" v="425" actId="1076"/>
          <ac:spMkLst>
            <pc:docMk/>
            <pc:sldMk cId="415511495" sldId="264"/>
            <ac:spMk id="2" creationId="{25D2632F-8F71-915F-9E74-E74D84C7E477}"/>
          </ac:spMkLst>
        </pc:spChg>
        <pc:picChg chg="add mod ord modCrop">
          <ac:chgData name="Danny Schurink" userId="1aa378d8-3f25-45f3-9e15-daee6701410c" providerId="ADAL" clId="{54ACFB03-05D9-4084-A367-050F45352D98}" dt="2026-09-28T12:33:34.366" v="424" actId="167"/>
          <ac:picMkLst>
            <pc:docMk/>
            <pc:sldMk cId="415511495" sldId="264"/>
            <ac:picMk id="5" creationId="{45A5D134-FA71-6FD4-C4F0-97878E6AFB1C}"/>
          </ac:picMkLst>
        </pc:picChg>
      </pc:sldChg>
      <pc:sldChg chg="addSp delSp modSp mod">
        <pc:chgData name="Danny Schurink" userId="1aa378d8-3f25-45f3-9e15-daee6701410c" providerId="ADAL" clId="{54ACFB03-05D9-4084-A367-050F45352D98}" dt="2026-09-28T12:26:32.283" v="288" actId="20577"/>
        <pc:sldMkLst>
          <pc:docMk/>
          <pc:sldMk cId="489516653" sldId="265"/>
        </pc:sldMkLst>
        <pc:spChg chg="mod">
          <ac:chgData name="Danny Schurink" userId="1aa378d8-3f25-45f3-9e15-daee6701410c" providerId="ADAL" clId="{54ACFB03-05D9-4084-A367-050F45352D98}" dt="2026-09-28T12:26:32.283" v="288" actId="20577"/>
          <ac:spMkLst>
            <pc:docMk/>
            <pc:sldMk cId="489516653" sldId="265"/>
            <ac:spMk id="6" creationId="{C9169977-53B4-A57F-4AE9-781A76C6D5D0}"/>
          </ac:spMkLst>
        </pc:spChg>
        <pc:picChg chg="add mod ord modCrop">
          <ac:chgData name="Danny Schurink" userId="1aa378d8-3f25-45f3-9e15-daee6701410c" providerId="ADAL" clId="{54ACFB03-05D9-4084-A367-050F45352D98}" dt="2026-09-28T12:24:01.835" v="253" actId="167"/>
          <ac:picMkLst>
            <pc:docMk/>
            <pc:sldMk cId="489516653" sldId="265"/>
            <ac:picMk id="25" creationId="{2711ACB2-F198-0F83-BE80-32566397DBE4}"/>
          </ac:picMkLst>
        </pc:picChg>
      </pc:sldChg>
      <pc:sldChg chg="addSp delSp modSp mod">
        <pc:chgData name="Danny Schurink" userId="1aa378d8-3f25-45f3-9e15-daee6701410c" providerId="ADAL" clId="{54ACFB03-05D9-4084-A367-050F45352D98}" dt="2026-09-28T12:25:04.109" v="259" actId="732"/>
        <pc:sldMkLst>
          <pc:docMk/>
          <pc:sldMk cId="1505294403" sldId="272"/>
        </pc:sldMkLst>
        <pc:spChg chg="mod">
          <ac:chgData name="Danny Schurink" userId="1aa378d8-3f25-45f3-9e15-daee6701410c" providerId="ADAL" clId="{54ACFB03-05D9-4084-A367-050F45352D98}" dt="2026-09-28T12:24:51.017" v="257" actId="948"/>
          <ac:spMkLst>
            <pc:docMk/>
            <pc:sldMk cId="1505294403" sldId="272"/>
            <ac:spMk id="5" creationId="{81C178D5-4A54-49D4-A2D8-C7656D603F8C}"/>
          </ac:spMkLst>
        </pc:spChg>
        <pc:picChg chg="add mod modCrop">
          <ac:chgData name="Danny Schurink" userId="1aa378d8-3f25-45f3-9e15-daee6701410c" providerId="ADAL" clId="{54ACFB03-05D9-4084-A367-050F45352D98}" dt="2026-09-28T12:25:04.109" v="259" actId="732"/>
          <ac:picMkLst>
            <pc:docMk/>
            <pc:sldMk cId="1505294403" sldId="272"/>
            <ac:picMk id="4" creationId="{A4F1F550-60A9-806E-8050-3A7EF203E475}"/>
          </ac:picMkLst>
        </pc:picChg>
      </pc:sldChg>
      <pc:sldChg chg="addSp delSp modSp mod ord">
        <pc:chgData name="Danny Schurink" userId="1aa378d8-3f25-45f3-9e15-daee6701410c" providerId="ADAL" clId="{54ACFB03-05D9-4084-A367-050F45352D98}" dt="2026-09-28T12:37:18.607" v="455" actId="1076"/>
        <pc:sldMkLst>
          <pc:docMk/>
          <pc:sldMk cId="4110492586" sldId="276"/>
        </pc:sldMkLst>
        <pc:spChg chg="mod">
          <ac:chgData name="Danny Schurink" userId="1aa378d8-3f25-45f3-9e15-daee6701410c" providerId="ADAL" clId="{54ACFB03-05D9-4084-A367-050F45352D98}" dt="2026-09-28T12:37:18.607" v="455" actId="1076"/>
          <ac:spMkLst>
            <pc:docMk/>
            <pc:sldMk cId="4110492586" sldId="276"/>
            <ac:spMk id="6" creationId="{C9169977-53B4-A57F-4AE9-781A76C6D5D0}"/>
          </ac:spMkLst>
        </pc:spChg>
        <pc:picChg chg="add mod ord modCrop">
          <ac:chgData name="Danny Schurink" userId="1aa378d8-3f25-45f3-9e15-daee6701410c" providerId="ADAL" clId="{54ACFB03-05D9-4084-A367-050F45352D98}" dt="2026-09-28T12:36:31.113" v="454" actId="732"/>
          <ac:picMkLst>
            <pc:docMk/>
            <pc:sldMk cId="4110492586" sldId="276"/>
            <ac:picMk id="3" creationId="{42E90AE6-EA76-B82F-D1C8-17A2C68E8A03}"/>
          </ac:picMkLst>
        </pc:picChg>
      </pc:sldChg>
      <pc:sldChg chg="addSp delSp modSp mod ord">
        <pc:chgData name="Danny Schurink" userId="1aa378d8-3f25-45f3-9e15-daee6701410c" providerId="ADAL" clId="{54ACFB03-05D9-4084-A367-050F45352D98}" dt="2026-09-28T12:41:49.851" v="485" actId="1076"/>
        <pc:sldMkLst>
          <pc:docMk/>
          <pc:sldMk cId="4289375942" sldId="277"/>
        </pc:sldMkLst>
        <pc:spChg chg="mod">
          <ac:chgData name="Danny Schurink" userId="1aa378d8-3f25-45f3-9e15-daee6701410c" providerId="ADAL" clId="{54ACFB03-05D9-4084-A367-050F45352D98}" dt="2026-09-28T12:41:49.851" v="485" actId="1076"/>
          <ac:spMkLst>
            <pc:docMk/>
            <pc:sldMk cId="4289375942" sldId="277"/>
            <ac:spMk id="2" creationId="{25D2632F-8F71-915F-9E74-E74D84C7E477}"/>
          </ac:spMkLst>
        </pc:spChg>
        <pc:picChg chg="add mod ord modCrop">
          <ac:chgData name="Danny Schurink" userId="1aa378d8-3f25-45f3-9e15-daee6701410c" providerId="ADAL" clId="{54ACFB03-05D9-4084-A367-050F45352D98}" dt="2026-09-28T12:40:03.605" v="478" actId="167"/>
          <ac:picMkLst>
            <pc:docMk/>
            <pc:sldMk cId="4289375942" sldId="277"/>
            <ac:picMk id="5" creationId="{F01E17DF-F8ED-C510-3DBE-E22582AE386A}"/>
          </ac:picMkLst>
        </pc:picChg>
      </pc:sldChg>
      <pc:sldChg chg="addSp delSp modSp mod ord">
        <pc:chgData name="Danny Schurink" userId="1aa378d8-3f25-45f3-9e15-daee6701410c" providerId="ADAL" clId="{54ACFB03-05D9-4084-A367-050F45352D98}" dt="2026-09-28T12:48:59.604" v="532" actId="1076"/>
        <pc:sldMkLst>
          <pc:docMk/>
          <pc:sldMk cId="1353025907" sldId="278"/>
        </pc:sldMkLst>
        <pc:spChg chg="mod">
          <ac:chgData name="Danny Schurink" userId="1aa378d8-3f25-45f3-9e15-daee6701410c" providerId="ADAL" clId="{54ACFB03-05D9-4084-A367-050F45352D98}" dt="2026-09-28T12:48:59.604" v="532" actId="1076"/>
          <ac:spMkLst>
            <pc:docMk/>
            <pc:sldMk cId="1353025907" sldId="278"/>
            <ac:spMk id="6" creationId="{C9169977-53B4-A57F-4AE9-781A76C6D5D0}"/>
          </ac:spMkLst>
        </pc:spChg>
        <pc:picChg chg="add mod ord modCrop">
          <ac:chgData name="Danny Schurink" userId="1aa378d8-3f25-45f3-9e15-daee6701410c" providerId="ADAL" clId="{54ACFB03-05D9-4084-A367-050F45352D98}" dt="2026-09-28T12:48:40.460" v="531" actId="167"/>
          <ac:picMkLst>
            <pc:docMk/>
            <pc:sldMk cId="1353025907" sldId="278"/>
            <ac:picMk id="4" creationId="{446EA2AD-8871-B8A3-4342-AB764A0A1934}"/>
          </ac:picMkLst>
        </pc:picChg>
      </pc:sldChg>
      <pc:sldChg chg="addSp delSp modSp mod ord">
        <pc:chgData name="Danny Schurink" userId="1aa378d8-3f25-45f3-9e15-daee6701410c" providerId="ADAL" clId="{54ACFB03-05D9-4084-A367-050F45352D98}" dt="2026-09-28T12:45:42.154" v="513" actId="1076"/>
        <pc:sldMkLst>
          <pc:docMk/>
          <pc:sldMk cId="201813429" sldId="279"/>
        </pc:sldMkLst>
        <pc:spChg chg="mod">
          <ac:chgData name="Danny Schurink" userId="1aa378d8-3f25-45f3-9e15-daee6701410c" providerId="ADAL" clId="{54ACFB03-05D9-4084-A367-050F45352D98}" dt="2026-09-28T12:45:42.154" v="513" actId="1076"/>
          <ac:spMkLst>
            <pc:docMk/>
            <pc:sldMk cId="201813429" sldId="279"/>
            <ac:spMk id="6" creationId="{C9169977-53B4-A57F-4AE9-781A76C6D5D0}"/>
          </ac:spMkLst>
        </pc:spChg>
        <pc:picChg chg="add mod ord modCrop">
          <ac:chgData name="Danny Schurink" userId="1aa378d8-3f25-45f3-9e15-daee6701410c" providerId="ADAL" clId="{54ACFB03-05D9-4084-A367-050F45352D98}" dt="2026-09-28T12:45:07.715" v="511" actId="167"/>
          <ac:picMkLst>
            <pc:docMk/>
            <pc:sldMk cId="201813429" sldId="279"/>
            <ac:picMk id="3" creationId="{C672C07C-31EE-52F7-35F9-853C94FA9E3B}"/>
          </ac:picMkLst>
        </pc:picChg>
      </pc:sldChg>
      <pc:sldChg chg="addSp delSp modSp mod ord">
        <pc:chgData name="Danny Schurink" userId="1aa378d8-3f25-45f3-9e15-daee6701410c" providerId="ADAL" clId="{54ACFB03-05D9-4084-A367-050F45352D98}" dt="2026-09-29T12:04:07.899" v="539" actId="1076"/>
        <pc:sldMkLst>
          <pc:docMk/>
          <pc:sldMk cId="6606908" sldId="280"/>
        </pc:sldMkLst>
        <pc:picChg chg="add mod">
          <ac:chgData name="Danny Schurink" userId="1aa378d8-3f25-45f3-9e15-daee6701410c" providerId="ADAL" clId="{54ACFB03-05D9-4084-A367-050F45352D98}" dt="2026-09-29T12:04:07.899" v="539" actId="1076"/>
          <ac:picMkLst>
            <pc:docMk/>
            <pc:sldMk cId="6606908" sldId="280"/>
            <ac:picMk id="4" creationId="{88CFF960-2E8C-ABFC-46CD-623B9E504A75}"/>
          </ac:picMkLst>
        </pc:picChg>
      </pc:sldChg>
      <pc:sldChg chg="addSp delSp modSp mod ord">
        <pc:chgData name="Danny Schurink" userId="1aa378d8-3f25-45f3-9e15-daee6701410c" providerId="ADAL" clId="{54ACFB03-05D9-4084-A367-050F45352D98}" dt="2026-09-28T12:30:05.123" v="390" actId="1076"/>
        <pc:sldMkLst>
          <pc:docMk/>
          <pc:sldMk cId="4087437865" sldId="281"/>
        </pc:sldMkLst>
        <pc:spChg chg="mod">
          <ac:chgData name="Danny Schurink" userId="1aa378d8-3f25-45f3-9e15-daee6701410c" providerId="ADAL" clId="{54ACFB03-05D9-4084-A367-050F45352D98}" dt="2026-09-28T12:28:00.960" v="300" actId="1076"/>
          <ac:spMkLst>
            <pc:docMk/>
            <pc:sldMk cId="4087437865" sldId="281"/>
            <ac:spMk id="6" creationId="{257CF590-5A5C-E9CB-DFDC-480CF31FFC05}"/>
          </ac:spMkLst>
        </pc:spChg>
        <pc:spChg chg="add mod">
          <ac:chgData name="Danny Schurink" userId="1aa378d8-3f25-45f3-9e15-daee6701410c" providerId="ADAL" clId="{54ACFB03-05D9-4084-A367-050F45352D98}" dt="2026-09-28T12:30:05.123" v="390" actId="1076"/>
          <ac:spMkLst>
            <pc:docMk/>
            <pc:sldMk cId="4087437865" sldId="281"/>
            <ac:spMk id="7" creationId="{9F591397-C599-464A-974F-B56FBFFD6040}"/>
          </ac:spMkLst>
        </pc:spChg>
        <pc:picChg chg="add mod ord modCrop">
          <ac:chgData name="Danny Schurink" userId="1aa378d8-3f25-45f3-9e15-daee6701410c" providerId="ADAL" clId="{54ACFB03-05D9-4084-A367-050F45352D98}" dt="2026-09-28T12:27:44.493" v="299" actId="167"/>
          <ac:picMkLst>
            <pc:docMk/>
            <pc:sldMk cId="4087437865" sldId="281"/>
            <ac:picMk id="3" creationId="{6F069FE4-B60C-8570-7E25-3FDF8446C044}"/>
          </ac:picMkLst>
        </pc:picChg>
      </pc:sldChg>
    </pc:docChg>
  </pc:docChgLst>
  <pc:docChgLst>
    <pc:chgData name="Anneke Kardol" userId="81632fce-b7cd-4c2f-8c2e-45aa6b3f4f01" providerId="ADAL" clId="{F9496F50-D296-45AB-B787-E01ECD76FB78}"/>
    <pc:docChg chg="custSel modSld">
      <pc:chgData name="Anneke Kardol" userId="81632fce-b7cd-4c2f-8c2e-45aa6b3f4f01" providerId="ADAL" clId="{F9496F50-D296-45AB-B787-E01ECD76FB78}" dt="2026-09-30T08:22:59.065" v="89" actId="20577"/>
      <pc:docMkLst>
        <pc:docMk/>
      </pc:docMkLst>
      <pc:sldChg chg="modSp mod">
        <pc:chgData name="Anneke Kardol" userId="81632fce-b7cd-4c2f-8c2e-45aa6b3f4f01" providerId="ADAL" clId="{F9496F50-D296-45AB-B787-E01ECD76FB78}" dt="2026-09-30T08:20:06.930" v="13" actId="20577"/>
        <pc:sldMkLst>
          <pc:docMk/>
          <pc:sldMk cId="489516653" sldId="265"/>
        </pc:sldMkLst>
        <pc:spChg chg="mod">
          <ac:chgData name="Anneke Kardol" userId="81632fce-b7cd-4c2f-8c2e-45aa6b3f4f01" providerId="ADAL" clId="{F9496F50-D296-45AB-B787-E01ECD76FB78}" dt="2026-09-30T08:20:06.930" v="13" actId="20577"/>
          <ac:spMkLst>
            <pc:docMk/>
            <pc:sldMk cId="489516653" sldId="265"/>
            <ac:spMk id="6" creationId="{C9169977-53B4-A57F-4AE9-781A76C6D5D0}"/>
          </ac:spMkLst>
        </pc:spChg>
      </pc:sldChg>
      <pc:sldChg chg="modSp mod">
        <pc:chgData name="Anneke Kardol" userId="81632fce-b7cd-4c2f-8c2e-45aa6b3f4f01" providerId="ADAL" clId="{F9496F50-D296-45AB-B787-E01ECD76FB78}" dt="2026-09-30T08:19:32.838" v="6" actId="20577"/>
        <pc:sldMkLst>
          <pc:docMk/>
          <pc:sldMk cId="1505294403" sldId="272"/>
        </pc:sldMkLst>
        <pc:spChg chg="mod">
          <ac:chgData name="Anneke Kardol" userId="81632fce-b7cd-4c2f-8c2e-45aa6b3f4f01" providerId="ADAL" clId="{F9496F50-D296-45AB-B787-E01ECD76FB78}" dt="2026-09-30T08:19:32.838" v="6" actId="20577"/>
          <ac:spMkLst>
            <pc:docMk/>
            <pc:sldMk cId="1505294403" sldId="272"/>
            <ac:spMk id="5" creationId="{81C178D5-4A54-49D4-A2D8-C7656D603F8C}"/>
          </ac:spMkLst>
        </pc:spChg>
      </pc:sldChg>
      <pc:sldChg chg="modSp mod">
        <pc:chgData name="Anneke Kardol" userId="81632fce-b7cd-4c2f-8c2e-45aa6b3f4f01" providerId="ADAL" clId="{F9496F50-D296-45AB-B787-E01ECD76FB78}" dt="2026-09-30T08:22:59.065" v="89" actId="20577"/>
        <pc:sldMkLst>
          <pc:docMk/>
          <pc:sldMk cId="6606908" sldId="280"/>
        </pc:sldMkLst>
        <pc:spChg chg="mod">
          <ac:chgData name="Anneke Kardol" userId="81632fce-b7cd-4c2f-8c2e-45aa6b3f4f01" providerId="ADAL" clId="{F9496F50-D296-45AB-B787-E01ECD76FB78}" dt="2026-09-30T08:22:59.065" v="89" actId="20577"/>
          <ac:spMkLst>
            <pc:docMk/>
            <pc:sldMk cId="6606908" sldId="280"/>
            <ac:spMk id="3" creationId="{F58EA19E-7318-BFAB-EAF6-60A514E69788}"/>
          </ac:spMkLst>
        </pc:spChg>
        <pc:picChg chg="mod">
          <ac:chgData name="Anneke Kardol" userId="81632fce-b7cd-4c2f-8c2e-45aa6b3f4f01" providerId="ADAL" clId="{F9496F50-D296-45AB-B787-E01ECD76FB78}" dt="2026-09-30T08:21:49.004" v="32" actId="1076"/>
          <ac:picMkLst>
            <pc:docMk/>
            <pc:sldMk cId="6606908" sldId="280"/>
            <ac:picMk id="4" creationId="{88CFF960-2E8C-ABFC-46CD-623B9E504A75}"/>
          </ac:picMkLst>
        </pc:picChg>
      </pc:sldChg>
      <pc:sldChg chg="delSp modSp mod">
        <pc:chgData name="Anneke Kardol" userId="81632fce-b7cd-4c2f-8c2e-45aa6b3f4f01" providerId="ADAL" clId="{F9496F50-D296-45AB-B787-E01ECD76FB78}" dt="2026-09-30T08:20:33.686" v="22" actId="478"/>
        <pc:sldMkLst>
          <pc:docMk/>
          <pc:sldMk cId="4087437865" sldId="281"/>
        </pc:sldMkLst>
        <pc:spChg chg="mod">
          <ac:chgData name="Anneke Kardol" userId="81632fce-b7cd-4c2f-8c2e-45aa6b3f4f01" providerId="ADAL" clId="{F9496F50-D296-45AB-B787-E01ECD76FB78}" dt="2026-09-30T08:20:23.333" v="21" actId="20577"/>
          <ac:spMkLst>
            <pc:docMk/>
            <pc:sldMk cId="4087437865" sldId="281"/>
            <ac:spMk id="6" creationId="{257CF590-5A5C-E9CB-DFDC-480CF31FFC05}"/>
          </ac:spMkLst>
        </pc:spChg>
        <pc:spChg chg="del">
          <ac:chgData name="Anneke Kardol" userId="81632fce-b7cd-4c2f-8c2e-45aa6b3f4f01" providerId="ADAL" clId="{F9496F50-D296-45AB-B787-E01ECD76FB78}" dt="2026-09-30T08:20:33.686" v="22" actId="478"/>
          <ac:spMkLst>
            <pc:docMk/>
            <pc:sldMk cId="4087437865" sldId="281"/>
            <ac:spMk id="7" creationId="{9F591397-C599-464A-974F-B56FBFFD604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9041A-EA2F-413B-B880-B4120EC8D178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25DE9-A145-48F3-B41F-D2052898DC7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8129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25DE9-A145-48F3-B41F-D2052898DC7C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3828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25DE9-A145-48F3-B41F-D2052898DC7C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7962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25DE9-A145-48F3-B41F-D2052898DC7C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8239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907D7-D8EA-F254-F6D4-609EA4EF9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3B88F6C-CFBA-8B25-06C3-9A9FD0EC71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1F0B2EF-33FE-8B62-C3C3-09BC7CC979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EA5CE93-0F81-C55E-C93A-217BFC9B8A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25DE9-A145-48F3-B41F-D2052898DC7C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2648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25DE9-A145-48F3-B41F-D2052898DC7C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6296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25DE9-A145-48F3-B41F-D2052898DC7C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0337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25DE9-A145-48F3-B41F-D2052898DC7C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9160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25DE9-A145-48F3-B41F-D2052898DC7C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1520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25DE9-A145-48F3-B41F-D2052898DC7C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457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25DE9-A145-48F3-B41F-D2052898DC7C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6335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30627B5-DCC0-4EF5-B643-6C2F5CBB7DF0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0918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27B5-DCC0-4EF5-B643-6C2F5CBB7DF0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6436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27B5-DCC0-4EF5-B643-6C2F5CBB7DF0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4717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27B5-DCC0-4EF5-B643-6C2F5CBB7DF0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3547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27B5-DCC0-4EF5-B643-6C2F5CBB7DF0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4358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27B5-DCC0-4EF5-B643-6C2F5CBB7DF0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3568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27B5-DCC0-4EF5-B643-6C2F5CBB7DF0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8777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27B5-DCC0-4EF5-B643-6C2F5CBB7DF0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1014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30627B5-DCC0-4EF5-B643-6C2F5CBB7DF0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370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27B5-DCC0-4EF5-B643-6C2F5CBB7DF0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7797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27B5-DCC0-4EF5-B643-6C2F5CBB7DF0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548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030627B5-DCC0-4EF5-B643-6C2F5CBB7DF0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CFDAC976-E51A-490A-B204-17104CD260B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225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F58EA19E-7318-BFAB-EAF6-60A514E69788}"/>
              </a:ext>
            </a:extLst>
          </p:cNvPr>
          <p:cNvSpPr txBox="1"/>
          <p:nvPr/>
        </p:nvSpPr>
        <p:spPr>
          <a:xfrm>
            <a:off x="674255" y="1293091"/>
            <a:ext cx="9494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solidFill>
                  <a:srgbClr val="000000"/>
                </a:solidFill>
              </a:rPr>
              <a:t>[Voeg eigen informatie over uw gemeente en/of de collecte toe]</a:t>
            </a:r>
          </a:p>
        </p:txBody>
      </p:sp>
    </p:spTree>
    <p:extLst>
      <p:ext uri="{BB962C8B-B14F-4D97-AF65-F5344CB8AC3E}">
        <p14:creationId xmlns:p14="http://schemas.microsoft.com/office/powerpoint/2010/main" val="108187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81C178D5-4A54-49D4-A2D8-C7656D603F8C}"/>
              </a:ext>
            </a:extLst>
          </p:cNvPr>
          <p:cNvSpPr txBox="1"/>
          <p:nvPr/>
        </p:nvSpPr>
        <p:spPr>
          <a:xfrm>
            <a:off x="120478" y="228137"/>
            <a:ext cx="10432471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dirty="0">
                <a:solidFill>
                  <a:srgbClr val="004F65"/>
                </a:solidFill>
                <a:latin typeface="Arial"/>
                <a:cs typeface="Arial"/>
              </a:rPr>
              <a:t>D.V. zondag 15 november 2026</a:t>
            </a:r>
            <a:endParaRPr lang="nl-NL" sz="2400" dirty="0">
              <a:solidFill>
                <a:srgbClr val="004F65"/>
              </a:solidFill>
              <a:latin typeface="Arial"/>
              <a:cs typeface="Arial"/>
            </a:endParaRPr>
          </a:p>
          <a:p>
            <a:pPr algn="ctr"/>
            <a:r>
              <a:rPr lang="nl-NL" sz="2400" dirty="0">
                <a:solidFill>
                  <a:srgbClr val="004F65"/>
                </a:solidFill>
                <a:latin typeface="Arial"/>
                <a:cs typeface="Arial"/>
              </a:rPr>
              <a:t>Collecte voor het werelddiaconaat</a:t>
            </a:r>
          </a:p>
          <a:p>
            <a:pPr algn="ctr"/>
            <a:endParaRPr lang="nl-NL" sz="1100" b="1" dirty="0">
              <a:solidFill>
                <a:srgbClr val="52C5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4000" dirty="0">
                <a:solidFill>
                  <a:srgbClr val="42C3B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‘O</a:t>
            </a:r>
            <a:r>
              <a:rPr lang="nl-NL" sz="4000" dirty="0">
                <a:solidFill>
                  <a:srgbClr val="42C3B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nderwijs en vorming voor kinderen in achterstandswijk (Latijns-Amerika)’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4F1F550-60A9-806E-8050-3A7EF203E4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662630"/>
            <a:ext cx="10457894" cy="41953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5294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Afbeelding 24">
            <a:extLst>
              <a:ext uri="{FF2B5EF4-FFF2-40B4-BE49-F238E27FC236}">
                <a16:creationId xmlns:a16="http://schemas.microsoft.com/office/drawing/2014/main" id="{2711ACB2-F198-0F83-BE80-32566397DB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0457893" cy="685800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C9169977-53B4-A57F-4AE9-781A76C6D5D0}"/>
              </a:ext>
            </a:extLst>
          </p:cNvPr>
          <p:cNvSpPr/>
          <p:nvPr/>
        </p:nvSpPr>
        <p:spPr>
          <a:xfrm>
            <a:off x="118242" y="5097434"/>
            <a:ext cx="10221408" cy="1219314"/>
          </a:xfrm>
          <a:prstGeom prst="rect">
            <a:avLst/>
          </a:prstGeom>
          <a:solidFill>
            <a:srgbClr val="004F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0"/>
            <a:r>
              <a:rPr lang="nl-NL" sz="3200" dirty="0">
                <a:solidFill>
                  <a:schemeClr val="accent1"/>
                </a:solidFill>
                <a:latin typeface="+mj-lt"/>
              </a:rPr>
              <a:t>Voor kinderen in achterstandswijken in Latijns-Amerika is goed onderwijs niet vanzelfsprekend. </a:t>
            </a:r>
            <a:endParaRPr lang="nl-NL" sz="3200" i="0" u="none" strike="noStrike" baseline="30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9516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7D9C3C2-29B8-30E2-997E-97F9C9F44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F069FE4-B60C-8570-7E25-3FDF8446C0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0487025" cy="685800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257CF590-5A5C-E9CB-DFDC-480CF31FFC05}"/>
              </a:ext>
            </a:extLst>
          </p:cNvPr>
          <p:cNvSpPr/>
          <p:nvPr/>
        </p:nvSpPr>
        <p:spPr>
          <a:xfrm>
            <a:off x="392904" y="372400"/>
            <a:ext cx="9701213" cy="1219314"/>
          </a:xfrm>
          <a:prstGeom prst="rect">
            <a:avLst/>
          </a:prstGeom>
          <a:solidFill>
            <a:srgbClr val="004F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0"/>
            <a:r>
              <a:rPr lang="nl-NL" sz="3200" dirty="0">
                <a:solidFill>
                  <a:schemeClr val="accent1"/>
                </a:solidFill>
                <a:latin typeface="+mj-lt"/>
              </a:rPr>
              <a:t>Daarom ondersteunt de kerk in Latijns-Amerika een onderwijsprogramma voor kinderen en jongeren.</a:t>
            </a:r>
            <a:endParaRPr lang="nl-NL" sz="3200" i="0" u="none" strike="noStrike" baseline="30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87437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45A5D134-FA71-6FD4-C4F0-97878E6AFB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5507"/>
            <a:ext cx="10508456" cy="6863507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25D2632F-8F71-915F-9E74-E74D84C7E477}"/>
              </a:ext>
            </a:extLst>
          </p:cNvPr>
          <p:cNvSpPr/>
          <p:nvPr/>
        </p:nvSpPr>
        <p:spPr>
          <a:xfrm>
            <a:off x="749444" y="6093619"/>
            <a:ext cx="9009567" cy="631840"/>
          </a:xfrm>
          <a:prstGeom prst="rect">
            <a:avLst/>
          </a:prstGeom>
          <a:solidFill>
            <a:srgbClr val="004F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dirty="0">
                <a:latin typeface="+mj-lt"/>
              </a:rPr>
              <a:t>Zij krijgen extra begeleiding bij hun schoolwerk… </a:t>
            </a:r>
            <a:endParaRPr lang="nl-NL" sz="3200" b="1" i="0" u="none" strike="noStrike" baseline="30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5511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2E90AE6-EA76-B82F-D1C8-17A2C68E8A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0442863" cy="685800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C9169977-53B4-A57F-4AE9-781A76C6D5D0}"/>
              </a:ext>
            </a:extLst>
          </p:cNvPr>
          <p:cNvSpPr/>
          <p:nvPr/>
        </p:nvSpPr>
        <p:spPr>
          <a:xfrm>
            <a:off x="1564480" y="4357688"/>
            <a:ext cx="7313901" cy="593176"/>
          </a:xfrm>
          <a:prstGeom prst="rect">
            <a:avLst/>
          </a:prstGeom>
          <a:solidFill>
            <a:srgbClr val="004F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dirty="0">
                <a:latin typeface="+mj-lt"/>
              </a:rPr>
              <a:t>…ontvangen waar nodig een maaltijd… </a:t>
            </a:r>
            <a:endParaRPr lang="nl-NL" sz="3200" i="0" u="none" strike="noStrike" baseline="30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0492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01E17DF-F8ED-C510-3DBE-E22582AE386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808"/>
            <a:ext cx="10479882" cy="6859808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25D2632F-8F71-915F-9E74-E74D84C7E477}"/>
              </a:ext>
            </a:extLst>
          </p:cNvPr>
          <p:cNvSpPr/>
          <p:nvPr/>
        </p:nvSpPr>
        <p:spPr>
          <a:xfrm>
            <a:off x="1950244" y="5450681"/>
            <a:ext cx="6724649" cy="1219314"/>
          </a:xfrm>
          <a:prstGeom prst="rect">
            <a:avLst/>
          </a:prstGeom>
          <a:solidFill>
            <a:srgbClr val="004F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dirty="0">
                <a:latin typeface="+mj-lt"/>
              </a:rPr>
              <a:t>…en krijgen de ruimte om te spelen, te ontdekken en zichzelf te zijn.</a:t>
            </a:r>
            <a:endParaRPr lang="nl-NL" sz="3200" i="0" u="none" strike="noStrike" baseline="30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9375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672C07C-31EE-52F7-35F9-853C94FA9E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0487025" cy="685800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C9169977-53B4-A57F-4AE9-781A76C6D5D0}"/>
              </a:ext>
            </a:extLst>
          </p:cNvPr>
          <p:cNvSpPr/>
          <p:nvPr/>
        </p:nvSpPr>
        <p:spPr>
          <a:xfrm>
            <a:off x="1914525" y="5476818"/>
            <a:ext cx="6863846" cy="1219314"/>
          </a:xfrm>
          <a:prstGeom prst="rect">
            <a:avLst/>
          </a:prstGeom>
          <a:solidFill>
            <a:srgbClr val="004F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dirty="0">
                <a:latin typeface="+mj-lt"/>
              </a:rPr>
              <a:t>Kinderen horen dat ze waardevol zijn en leren vanuit de Bijbel wie God is.</a:t>
            </a:r>
            <a:endParaRPr lang="nl-NL" sz="3200" b="1" i="0" u="none" strike="noStrike" baseline="30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1813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446EA2AD-8871-B8A3-4342-AB764A0A193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0479881" cy="685800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C9169977-53B4-A57F-4AE9-781A76C6D5D0}"/>
              </a:ext>
            </a:extLst>
          </p:cNvPr>
          <p:cNvSpPr/>
          <p:nvPr/>
        </p:nvSpPr>
        <p:spPr>
          <a:xfrm>
            <a:off x="1712119" y="5499707"/>
            <a:ext cx="7385340" cy="1219314"/>
          </a:xfrm>
          <a:prstGeom prst="rect">
            <a:avLst/>
          </a:prstGeom>
          <a:solidFill>
            <a:srgbClr val="004F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ctr" rtl="0"/>
            <a:r>
              <a:rPr lang="nl-NL" sz="3200" dirty="0">
                <a:solidFill>
                  <a:schemeClr val="accent1"/>
                </a:solidFill>
                <a:latin typeface="+mj-lt"/>
              </a:rPr>
              <a:t>Helpt u ons dit project te ondersteunen? </a:t>
            </a:r>
          </a:p>
          <a:p>
            <a:pPr marR="0" algn="ctr" rtl="0"/>
            <a:r>
              <a:rPr lang="nl-NL" sz="3200" b="1" dirty="0">
                <a:solidFill>
                  <a:schemeClr val="accent1"/>
                </a:solidFill>
                <a:latin typeface="+mj-lt"/>
              </a:rPr>
              <a:t>Hartelijk dank voor uw gebed en gift!</a:t>
            </a:r>
            <a:endParaRPr lang="nl-NL" sz="3200" b="1" i="0" u="none" strike="noStrike" baseline="30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53025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F58EA19E-7318-BFAB-EAF6-60A514E69788}"/>
              </a:ext>
            </a:extLst>
          </p:cNvPr>
          <p:cNvSpPr txBox="1"/>
          <p:nvPr/>
        </p:nvSpPr>
        <p:spPr>
          <a:xfrm>
            <a:off x="528781" y="257175"/>
            <a:ext cx="949498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u="sng" dirty="0">
                <a:solidFill>
                  <a:srgbClr val="000000"/>
                </a:solidFill>
              </a:rPr>
              <a:t>Maak uw gift over naar:</a:t>
            </a:r>
            <a:endParaRPr lang="nl-NL" sz="2400" b="1" dirty="0">
              <a:solidFill>
                <a:srgbClr val="000000"/>
              </a:solidFill>
            </a:endParaRPr>
          </a:p>
          <a:p>
            <a:pPr algn="ctr"/>
            <a:endParaRPr lang="nl-NL" sz="2400" dirty="0">
              <a:solidFill>
                <a:srgbClr val="000000"/>
              </a:solidFill>
            </a:endParaRPr>
          </a:p>
          <a:p>
            <a:pPr algn="ctr"/>
            <a:r>
              <a:rPr lang="nl-NL" sz="2800" dirty="0">
                <a:solidFill>
                  <a:srgbClr val="000000"/>
                </a:solidFill>
              </a:rPr>
              <a:t>NL63 ABNA 0476 3954 29 t.n.v. Project 10:27 (GZB)</a:t>
            </a:r>
          </a:p>
          <a:p>
            <a:pPr algn="ctr"/>
            <a:r>
              <a:rPr lang="nl-NL" sz="2800" dirty="0">
                <a:solidFill>
                  <a:srgbClr val="000000"/>
                </a:solidFill>
              </a:rPr>
              <a:t>o.v.v. LA. Onderwijs kinderen in achterstandswijk</a:t>
            </a:r>
          </a:p>
          <a:p>
            <a:pPr algn="ctr"/>
            <a:endParaRPr lang="nl-NL" sz="2800" dirty="0">
              <a:solidFill>
                <a:srgbClr val="000000"/>
              </a:solidFill>
            </a:endParaRPr>
          </a:p>
          <a:p>
            <a:pPr algn="ctr"/>
            <a:r>
              <a:rPr lang="nl-NL" sz="2800" dirty="0">
                <a:solidFill>
                  <a:srgbClr val="000000"/>
                </a:solidFill>
              </a:rPr>
              <a:t>Of doneer direct via de onderstaande QR-code: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8CFF960-2E8C-ABFC-46CD-623B9E504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137683"/>
            <a:ext cx="3384484" cy="338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690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titel">
      <a:dk1>
        <a:srgbClr val="FFFFFF"/>
      </a:dk1>
      <a:lt1>
        <a:sysClr val="window" lastClr="FFFFFF"/>
      </a:lt1>
      <a:dk2>
        <a:srgbClr val="FFFFFF"/>
      </a:dk2>
      <a:lt2>
        <a:srgbClr val="FFFFFF"/>
      </a:lt2>
      <a:accent1>
        <a:srgbClr val="FFFFFF"/>
      </a:accent1>
      <a:accent2>
        <a:srgbClr val="009774"/>
      </a:accent2>
      <a:accent3>
        <a:srgbClr val="E87970"/>
      </a:accent3>
      <a:accent4>
        <a:srgbClr val="52C5B4"/>
      </a:accent4>
      <a:accent5>
        <a:srgbClr val="FFDB2C"/>
      </a:accent5>
      <a:accent6>
        <a:srgbClr val="004F65"/>
      </a:accent6>
      <a:hlink>
        <a:srgbClr val="8F8F8F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33ACF124-275F-44F2-8DE0-0A755069829B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806</TotalTime>
  <Words>176</Words>
  <Application>Microsoft Office PowerPoint</Application>
  <PresentationFormat>Breedbeeld</PresentationFormat>
  <Paragraphs>29</Paragraphs>
  <Slides>10</Slides>
  <Notes>10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3" baseType="lpstr">
      <vt:lpstr>Arial</vt:lpstr>
      <vt:lpstr>Calibri</vt:lpstr>
      <vt:lpstr>Metropolitan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</dc:title>
  <dc:creator>Anneke Kardol-Gerrits</dc:creator>
  <cp:lastModifiedBy>Anneke Kardol</cp:lastModifiedBy>
  <cp:revision>23</cp:revision>
  <dcterms:created xsi:type="dcterms:W3CDTF">2022-01-18T09:48:15Z</dcterms:created>
  <dcterms:modified xsi:type="dcterms:W3CDTF">2026-09-30T08:23:05Z</dcterms:modified>
</cp:coreProperties>
</file>