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8" r:id="rId2"/>
    <p:sldId id="272" r:id="rId3"/>
    <p:sldId id="265" r:id="rId4"/>
    <p:sldId id="281" r:id="rId5"/>
    <p:sldId id="264" r:id="rId6"/>
    <p:sldId id="276" r:id="rId7"/>
    <p:sldId id="277" r:id="rId8"/>
    <p:sldId id="278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5"/>
    <a:srgbClr val="42C3B3"/>
    <a:srgbClr val="52C5B4"/>
    <a:srgbClr val="002C3D"/>
    <a:srgbClr val="DCD3CA"/>
    <a:srgbClr val="DF3A4A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173016-6FD2-4676-AB50-68B669BCEC95}" v="8" dt="2026-03-18T10:13:52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97" autoAdjust="0"/>
  </p:normalViewPr>
  <p:slideViewPr>
    <p:cSldViewPr snapToGrid="0">
      <p:cViewPr varScale="1">
        <p:scale>
          <a:sx n="130" d="100"/>
          <a:sy n="130" d="100"/>
        </p:scale>
        <p:origin x="36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Schurink" userId="1aa378d8-3f25-45f3-9e15-daee6701410c" providerId="ADAL" clId="{54ACFB03-05D9-4084-A367-050F45352D98}"/>
    <pc:docChg chg="undo custSel delSld modSld">
      <pc:chgData name="Danny Schurink" userId="1aa378d8-3f25-45f3-9e15-daee6701410c" providerId="ADAL" clId="{54ACFB03-05D9-4084-A367-050F45352D98}" dt="2026-03-18T10:15:01.762" v="340" actId="5793"/>
      <pc:docMkLst>
        <pc:docMk/>
      </pc:docMkLst>
      <pc:sldChg chg="addSp delSp modSp mod">
        <pc:chgData name="Danny Schurink" userId="1aa378d8-3f25-45f3-9e15-daee6701410c" providerId="ADAL" clId="{54ACFB03-05D9-4084-A367-050F45352D98}" dt="2026-03-18T10:04:00.437" v="228" actId="5793"/>
        <pc:sldMkLst>
          <pc:docMk/>
          <pc:sldMk cId="415511495" sldId="264"/>
        </pc:sldMkLst>
        <pc:spChg chg="mod">
          <ac:chgData name="Danny Schurink" userId="1aa378d8-3f25-45f3-9e15-daee6701410c" providerId="ADAL" clId="{54ACFB03-05D9-4084-A367-050F45352D98}" dt="2026-03-18T10:04:00.437" v="228" actId="5793"/>
          <ac:spMkLst>
            <pc:docMk/>
            <pc:sldMk cId="415511495" sldId="264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54ACFB03-05D9-4084-A367-050F45352D98}" dt="2026-03-18T10:02:05.667" v="156" actId="167"/>
          <ac:picMkLst>
            <pc:docMk/>
            <pc:sldMk cId="415511495" sldId="264"/>
            <ac:picMk id="3" creationId="{1072726B-0B98-8258-3F10-3B43F6CF92FA}"/>
          </ac:picMkLst>
        </pc:picChg>
        <pc:picChg chg="del">
          <ac:chgData name="Danny Schurink" userId="1aa378d8-3f25-45f3-9e15-daee6701410c" providerId="ADAL" clId="{54ACFB03-05D9-4084-A367-050F45352D98}" dt="2026-03-18T10:00:46.467" v="142" actId="478"/>
          <ac:picMkLst>
            <pc:docMk/>
            <pc:sldMk cId="415511495" sldId="264"/>
            <ac:picMk id="4" creationId="{CA9A6DEF-D1B9-CB4A-AA7D-48D453AB93C9}"/>
          </ac:picMkLst>
        </pc:picChg>
      </pc:sldChg>
      <pc:sldChg chg="addSp delSp modSp mod">
        <pc:chgData name="Danny Schurink" userId="1aa378d8-3f25-45f3-9e15-daee6701410c" providerId="ADAL" clId="{54ACFB03-05D9-4084-A367-050F45352D98}" dt="2026-03-18T09:54:51.976" v="115" actId="1076"/>
        <pc:sldMkLst>
          <pc:docMk/>
          <pc:sldMk cId="489516653" sldId="265"/>
        </pc:sldMkLst>
        <pc:spChg chg="mod">
          <ac:chgData name="Danny Schurink" userId="1aa378d8-3f25-45f3-9e15-daee6701410c" providerId="ADAL" clId="{54ACFB03-05D9-4084-A367-050F45352D98}" dt="2026-03-18T09:54:51.976" v="115" actId="1076"/>
          <ac:spMkLst>
            <pc:docMk/>
            <pc:sldMk cId="489516653" sldId="265"/>
            <ac:spMk id="6" creationId="{C9169977-53B4-A57F-4AE9-781A76C6D5D0}"/>
          </ac:spMkLst>
        </pc:spChg>
        <pc:picChg chg="add mod ord">
          <ac:chgData name="Danny Schurink" userId="1aa378d8-3f25-45f3-9e15-daee6701410c" providerId="ADAL" clId="{54ACFB03-05D9-4084-A367-050F45352D98}" dt="2026-03-18T09:54:29.257" v="114" actId="167"/>
          <ac:picMkLst>
            <pc:docMk/>
            <pc:sldMk cId="489516653" sldId="265"/>
            <ac:picMk id="2" creationId="{A5640ABA-5220-9272-D353-E4E3C6AB9147}"/>
          </ac:picMkLst>
        </pc:picChg>
        <pc:picChg chg="del">
          <ac:chgData name="Danny Schurink" userId="1aa378d8-3f25-45f3-9e15-daee6701410c" providerId="ADAL" clId="{54ACFB03-05D9-4084-A367-050F45352D98}" dt="2026-03-18T09:54:20.664" v="112" actId="478"/>
          <ac:picMkLst>
            <pc:docMk/>
            <pc:sldMk cId="489516653" sldId="265"/>
            <ac:picMk id="31" creationId="{3F17DF38-D153-6AF5-0B01-780B4BEC3ABC}"/>
          </ac:picMkLst>
        </pc:picChg>
      </pc:sldChg>
      <pc:sldChg chg="addSp delSp modSp mod">
        <pc:chgData name="Danny Schurink" userId="1aa378d8-3f25-45f3-9e15-daee6701410c" providerId="ADAL" clId="{54ACFB03-05D9-4084-A367-050F45352D98}" dt="2026-03-18T09:52:05.748" v="92" actId="1076"/>
        <pc:sldMkLst>
          <pc:docMk/>
          <pc:sldMk cId="1505294403" sldId="272"/>
        </pc:sldMkLst>
        <pc:spChg chg="mod">
          <ac:chgData name="Danny Schurink" userId="1aa378d8-3f25-45f3-9e15-daee6701410c" providerId="ADAL" clId="{54ACFB03-05D9-4084-A367-050F45352D98}" dt="2026-03-18T09:49:44.236" v="73" actId="404"/>
          <ac:spMkLst>
            <pc:docMk/>
            <pc:sldMk cId="1505294403" sldId="272"/>
            <ac:spMk id="5" creationId="{81C178D5-4A54-49D4-A2D8-C7656D603F8C}"/>
          </ac:spMkLst>
        </pc:spChg>
        <pc:picChg chg="add mod modCrop">
          <ac:chgData name="Danny Schurink" userId="1aa378d8-3f25-45f3-9e15-daee6701410c" providerId="ADAL" clId="{54ACFB03-05D9-4084-A367-050F45352D98}" dt="2026-03-18T09:52:05.748" v="92" actId="1076"/>
          <ac:picMkLst>
            <pc:docMk/>
            <pc:sldMk cId="1505294403" sldId="272"/>
            <ac:picMk id="2" creationId="{A1D111D2-EC6F-E534-84B0-7EC296D6AB67}"/>
          </ac:picMkLst>
        </pc:picChg>
        <pc:picChg chg="del">
          <ac:chgData name="Danny Schurink" userId="1aa378d8-3f25-45f3-9e15-daee6701410c" providerId="ADAL" clId="{54ACFB03-05D9-4084-A367-050F45352D98}" dt="2026-03-18T09:50:37.110" v="79" actId="478"/>
          <ac:picMkLst>
            <pc:docMk/>
            <pc:sldMk cId="1505294403" sldId="272"/>
            <ac:picMk id="3" creationId="{58E4A005-4B97-5833-6312-1905A43C3EC4}"/>
          </ac:picMkLst>
        </pc:picChg>
      </pc:sldChg>
      <pc:sldChg chg="addSp delSp modSp mod">
        <pc:chgData name="Danny Schurink" userId="1aa378d8-3f25-45f3-9e15-daee6701410c" providerId="ADAL" clId="{54ACFB03-05D9-4084-A367-050F45352D98}" dt="2026-03-18T10:06:18.374" v="243" actId="5793"/>
        <pc:sldMkLst>
          <pc:docMk/>
          <pc:sldMk cId="4110492586" sldId="276"/>
        </pc:sldMkLst>
        <pc:spChg chg="mod">
          <ac:chgData name="Danny Schurink" userId="1aa378d8-3f25-45f3-9e15-daee6701410c" providerId="ADAL" clId="{54ACFB03-05D9-4084-A367-050F45352D98}" dt="2026-03-18T10:06:18.374" v="243" actId="5793"/>
          <ac:spMkLst>
            <pc:docMk/>
            <pc:sldMk cId="4110492586" sldId="276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54ACFB03-05D9-4084-A367-050F45352D98}" dt="2026-03-18T10:05:11.456" v="236" actId="167"/>
          <ac:picMkLst>
            <pc:docMk/>
            <pc:sldMk cId="4110492586" sldId="276"/>
            <ac:picMk id="2" creationId="{C270C9FE-C1AA-DE91-85EA-53F3ABF3028A}"/>
          </ac:picMkLst>
        </pc:picChg>
        <pc:picChg chg="del">
          <ac:chgData name="Danny Schurink" userId="1aa378d8-3f25-45f3-9e15-daee6701410c" providerId="ADAL" clId="{54ACFB03-05D9-4084-A367-050F45352D98}" dt="2026-03-18T10:04:55.029" v="233" actId="478"/>
          <ac:picMkLst>
            <pc:docMk/>
            <pc:sldMk cId="4110492586" sldId="276"/>
            <ac:picMk id="4" creationId="{987BEF8B-A044-1D0B-624A-5A7E8BBC84EB}"/>
          </ac:picMkLst>
        </pc:picChg>
      </pc:sldChg>
      <pc:sldChg chg="addSp delSp modSp mod">
        <pc:chgData name="Danny Schurink" userId="1aa378d8-3f25-45f3-9e15-daee6701410c" providerId="ADAL" clId="{54ACFB03-05D9-4084-A367-050F45352D98}" dt="2026-03-18T10:10:11.757" v="276" actId="20577"/>
        <pc:sldMkLst>
          <pc:docMk/>
          <pc:sldMk cId="4289375942" sldId="277"/>
        </pc:sldMkLst>
        <pc:spChg chg="mod">
          <ac:chgData name="Danny Schurink" userId="1aa378d8-3f25-45f3-9e15-daee6701410c" providerId="ADAL" clId="{54ACFB03-05D9-4084-A367-050F45352D98}" dt="2026-03-18T10:10:11.757" v="276" actId="20577"/>
          <ac:spMkLst>
            <pc:docMk/>
            <pc:sldMk cId="4289375942" sldId="277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54ACFB03-05D9-4084-A367-050F45352D98}" dt="2026-03-18T10:09:42.881" v="273" actId="167"/>
          <ac:picMkLst>
            <pc:docMk/>
            <pc:sldMk cId="4289375942" sldId="277"/>
            <ac:picMk id="3" creationId="{9C8A72BA-C1F4-1096-E07B-40A5A0656031}"/>
          </ac:picMkLst>
        </pc:picChg>
        <pc:picChg chg="del">
          <ac:chgData name="Danny Schurink" userId="1aa378d8-3f25-45f3-9e15-daee6701410c" providerId="ADAL" clId="{54ACFB03-05D9-4084-A367-050F45352D98}" dt="2026-03-18T10:09:46.550" v="274" actId="478"/>
          <ac:picMkLst>
            <pc:docMk/>
            <pc:sldMk cId="4289375942" sldId="277"/>
            <ac:picMk id="4" creationId="{22CE7D01-6345-1F1C-F106-F8A7A64496C7}"/>
          </ac:picMkLst>
        </pc:picChg>
      </pc:sldChg>
      <pc:sldChg chg="addSp delSp modSp mod">
        <pc:chgData name="Danny Schurink" userId="1aa378d8-3f25-45f3-9e15-daee6701410c" providerId="ADAL" clId="{54ACFB03-05D9-4084-A367-050F45352D98}" dt="2026-03-18T10:11:28.525" v="288" actId="167"/>
        <pc:sldMkLst>
          <pc:docMk/>
          <pc:sldMk cId="1353025907" sldId="278"/>
        </pc:sldMkLst>
        <pc:picChg chg="add mod ord modCrop">
          <ac:chgData name="Danny Schurink" userId="1aa378d8-3f25-45f3-9e15-daee6701410c" providerId="ADAL" clId="{54ACFB03-05D9-4084-A367-050F45352D98}" dt="2026-03-18T10:11:28.525" v="288" actId="167"/>
          <ac:picMkLst>
            <pc:docMk/>
            <pc:sldMk cId="1353025907" sldId="278"/>
            <ac:picMk id="2" creationId="{84800D0F-CF3D-744B-24C7-59153B6CF6E4}"/>
          </ac:picMkLst>
        </pc:picChg>
        <pc:picChg chg="del">
          <ac:chgData name="Danny Schurink" userId="1aa378d8-3f25-45f3-9e15-daee6701410c" providerId="ADAL" clId="{54ACFB03-05D9-4084-A367-050F45352D98}" dt="2026-03-18T10:11:13.620" v="285" actId="478"/>
          <ac:picMkLst>
            <pc:docMk/>
            <pc:sldMk cId="1353025907" sldId="278"/>
            <ac:picMk id="3" creationId="{3F074264-87A2-3288-C71A-2D86E9AB7456}"/>
          </ac:picMkLst>
        </pc:picChg>
      </pc:sldChg>
      <pc:sldChg chg="del">
        <pc:chgData name="Danny Schurink" userId="1aa378d8-3f25-45f3-9e15-daee6701410c" providerId="ADAL" clId="{54ACFB03-05D9-4084-A367-050F45352D98}" dt="2026-03-18T10:10:23.811" v="277" actId="2696"/>
        <pc:sldMkLst>
          <pc:docMk/>
          <pc:sldMk cId="201813429" sldId="279"/>
        </pc:sldMkLst>
      </pc:sldChg>
      <pc:sldChg chg="addSp delSp modSp mod">
        <pc:chgData name="Danny Schurink" userId="1aa378d8-3f25-45f3-9e15-daee6701410c" providerId="ADAL" clId="{54ACFB03-05D9-4084-A367-050F45352D98}" dt="2026-03-18T10:15:01.762" v="340" actId="5793"/>
        <pc:sldMkLst>
          <pc:docMk/>
          <pc:sldMk cId="6606908" sldId="280"/>
        </pc:sldMkLst>
        <pc:spChg chg="mod">
          <ac:chgData name="Danny Schurink" userId="1aa378d8-3f25-45f3-9e15-daee6701410c" providerId="ADAL" clId="{54ACFB03-05D9-4084-A367-050F45352D98}" dt="2026-03-18T10:15:01.762" v="340" actId="5793"/>
          <ac:spMkLst>
            <pc:docMk/>
            <pc:sldMk cId="6606908" sldId="280"/>
            <ac:spMk id="3" creationId="{F58EA19E-7318-BFAB-EAF6-60A514E69788}"/>
          </ac:spMkLst>
        </pc:spChg>
        <pc:picChg chg="add mod">
          <ac:chgData name="Danny Schurink" userId="1aa378d8-3f25-45f3-9e15-daee6701410c" providerId="ADAL" clId="{54ACFB03-05D9-4084-A367-050F45352D98}" dt="2026-03-18T10:14:11.543" v="325" actId="1076"/>
          <ac:picMkLst>
            <pc:docMk/>
            <pc:sldMk cId="6606908" sldId="280"/>
            <ac:picMk id="2" creationId="{24D6A586-D9C5-80F6-2FBC-25B18D6B0D27}"/>
          </ac:picMkLst>
        </pc:picChg>
        <pc:picChg chg="del">
          <ac:chgData name="Danny Schurink" userId="1aa378d8-3f25-45f3-9e15-daee6701410c" providerId="ADAL" clId="{54ACFB03-05D9-4084-A367-050F45352D98}" dt="2026-03-18T10:13:42.059" v="323" actId="478"/>
          <ac:picMkLst>
            <pc:docMk/>
            <pc:sldMk cId="6606908" sldId="280"/>
            <ac:picMk id="5" creationId="{16F038F1-1F10-AC4A-F5C1-7324E48BC191}"/>
          </ac:picMkLst>
        </pc:picChg>
      </pc:sldChg>
      <pc:sldChg chg="addSp delSp modSp mod">
        <pc:chgData name="Danny Schurink" userId="1aa378d8-3f25-45f3-9e15-daee6701410c" providerId="ADAL" clId="{54ACFB03-05D9-4084-A367-050F45352D98}" dt="2026-03-18T09:57:43.089" v="136" actId="1076"/>
        <pc:sldMkLst>
          <pc:docMk/>
          <pc:sldMk cId="4087437865" sldId="281"/>
        </pc:sldMkLst>
        <pc:spChg chg="mod">
          <ac:chgData name="Danny Schurink" userId="1aa378d8-3f25-45f3-9e15-daee6701410c" providerId="ADAL" clId="{54ACFB03-05D9-4084-A367-050F45352D98}" dt="2026-03-18T09:57:43.089" v="136" actId="1076"/>
          <ac:spMkLst>
            <pc:docMk/>
            <pc:sldMk cId="4087437865" sldId="281"/>
            <ac:spMk id="6" creationId="{257CF590-5A5C-E9CB-DFDC-480CF31FFC05}"/>
          </ac:spMkLst>
        </pc:spChg>
        <pc:picChg chg="add mod ord modCrop">
          <ac:chgData name="Danny Schurink" userId="1aa378d8-3f25-45f3-9e15-daee6701410c" providerId="ADAL" clId="{54ACFB03-05D9-4084-A367-050F45352D98}" dt="2026-03-18T09:56:42.391" v="130" actId="167"/>
          <ac:picMkLst>
            <pc:docMk/>
            <pc:sldMk cId="4087437865" sldId="281"/>
            <ac:picMk id="2" creationId="{42408168-591D-C311-3A01-948DF58CC21D}"/>
          </ac:picMkLst>
        </pc:picChg>
        <pc:picChg chg="del">
          <ac:chgData name="Danny Schurink" userId="1aa378d8-3f25-45f3-9e15-daee6701410c" providerId="ADAL" clId="{54ACFB03-05D9-4084-A367-050F45352D98}" dt="2026-03-18T09:55:41.621" v="121" actId="478"/>
          <ac:picMkLst>
            <pc:docMk/>
            <pc:sldMk cId="4087437865" sldId="281"/>
            <ac:picMk id="4" creationId="{F7F13AC2-6011-A489-B4C1-D0AB67FDB8D6}"/>
          </ac:picMkLst>
        </pc:picChg>
      </pc:sldChg>
    </pc:docChg>
  </pc:docChgLst>
  <pc:docChgLst>
    <pc:chgData name="Danny Schurink" userId="1aa378d8-3f25-45f3-9e15-daee6701410c" providerId="ADAL" clId="{27A3E1A1-C45C-4C35-9245-24473C3ECE5D}"/>
    <pc:docChg chg="undo custSel addSld modSld">
      <pc:chgData name="Danny Schurink" userId="1aa378d8-3f25-45f3-9e15-daee6701410c" providerId="ADAL" clId="{27A3E1A1-C45C-4C35-9245-24473C3ECE5D}" dt="2026-01-21T14:15:37.473" v="1571" actId="167"/>
      <pc:docMkLst>
        <pc:docMk/>
      </pc:docMkLst>
      <pc:sldChg chg="addSp delSp modSp mod">
        <pc:chgData name="Danny Schurink" userId="1aa378d8-3f25-45f3-9e15-daee6701410c" providerId="ADAL" clId="{27A3E1A1-C45C-4C35-9245-24473C3ECE5D}" dt="2026-01-21T14:01:45.971" v="1290" actId="1076"/>
        <pc:sldMkLst>
          <pc:docMk/>
          <pc:sldMk cId="415511495" sldId="264"/>
        </pc:sldMkLst>
        <pc:spChg chg="mod">
          <ac:chgData name="Danny Schurink" userId="1aa378d8-3f25-45f3-9e15-daee6701410c" providerId="ADAL" clId="{27A3E1A1-C45C-4C35-9245-24473C3ECE5D}" dt="2026-01-21T14:01:45.971" v="1290" actId="1076"/>
          <ac:spMkLst>
            <pc:docMk/>
            <pc:sldMk cId="415511495" sldId="264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27A3E1A1-C45C-4C35-9245-24473C3ECE5D}" dt="2026-01-21T13:56:48.402" v="1012" actId="1076"/>
        <pc:sldMkLst>
          <pc:docMk/>
          <pc:sldMk cId="489516653" sldId="265"/>
        </pc:sldMkLst>
        <pc:spChg chg="mod">
          <ac:chgData name="Danny Schurink" userId="1aa378d8-3f25-45f3-9e15-daee6701410c" providerId="ADAL" clId="{27A3E1A1-C45C-4C35-9245-24473C3ECE5D}" dt="2026-01-21T13:56:48.402" v="1012" actId="1076"/>
          <ac:spMkLst>
            <pc:docMk/>
            <pc:sldMk cId="489516653" sldId="265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27A3E1A1-C45C-4C35-9245-24473C3ECE5D}" dt="2026-01-21T13:51:22.636" v="864" actId="1076"/>
        <pc:sldMkLst>
          <pc:docMk/>
          <pc:sldMk cId="1505294403" sldId="272"/>
        </pc:sldMkLst>
        <pc:spChg chg="mod">
          <ac:chgData name="Danny Schurink" userId="1aa378d8-3f25-45f3-9e15-daee6701410c" providerId="ADAL" clId="{27A3E1A1-C45C-4C35-9245-24473C3ECE5D}" dt="2026-01-21T13:49:42.543" v="851" actId="20577"/>
          <ac:spMkLst>
            <pc:docMk/>
            <pc:sldMk cId="1505294403" sldId="272"/>
            <ac:spMk id="5" creationId="{81C178D5-4A54-49D4-A2D8-C7656D603F8C}"/>
          </ac:spMkLst>
        </pc:spChg>
      </pc:sldChg>
      <pc:sldChg chg="addSp delSp modSp mod">
        <pc:chgData name="Danny Schurink" userId="1aa378d8-3f25-45f3-9e15-daee6701410c" providerId="ADAL" clId="{27A3E1A1-C45C-4C35-9245-24473C3ECE5D}" dt="2026-01-21T14:03:55.030" v="1421" actId="1076"/>
        <pc:sldMkLst>
          <pc:docMk/>
          <pc:sldMk cId="4110492586" sldId="276"/>
        </pc:sldMkLst>
        <pc:spChg chg="mod">
          <ac:chgData name="Danny Schurink" userId="1aa378d8-3f25-45f3-9e15-daee6701410c" providerId="ADAL" clId="{27A3E1A1-C45C-4C35-9245-24473C3ECE5D}" dt="2026-01-21T14:03:55.030" v="1421" actId="1076"/>
          <ac:spMkLst>
            <pc:docMk/>
            <pc:sldMk cId="4110492586" sldId="276"/>
            <ac:spMk id="6" creationId="{C9169977-53B4-A57F-4AE9-781A76C6D5D0}"/>
          </ac:spMkLst>
        </pc:spChg>
      </pc:sldChg>
      <pc:sldChg chg="addSp delSp modSp mod">
        <pc:chgData name="Danny Schurink" userId="1aa378d8-3f25-45f3-9e15-daee6701410c" providerId="ADAL" clId="{27A3E1A1-C45C-4C35-9245-24473C3ECE5D}" dt="2026-01-21T14:06:48.650" v="1431" actId="1076"/>
        <pc:sldMkLst>
          <pc:docMk/>
          <pc:sldMk cId="4289375942" sldId="277"/>
        </pc:sldMkLst>
        <pc:spChg chg="mod">
          <ac:chgData name="Danny Schurink" userId="1aa378d8-3f25-45f3-9e15-daee6701410c" providerId="ADAL" clId="{27A3E1A1-C45C-4C35-9245-24473C3ECE5D}" dt="2026-01-21T14:06:48.650" v="1431" actId="1076"/>
          <ac:spMkLst>
            <pc:docMk/>
            <pc:sldMk cId="4289375942" sldId="277"/>
            <ac:spMk id="2" creationId="{25D2632F-8F71-915F-9E74-E74D84C7E477}"/>
          </ac:spMkLst>
        </pc:spChg>
      </pc:sldChg>
      <pc:sldChg chg="addSp delSp modSp mod">
        <pc:chgData name="Danny Schurink" userId="1aa378d8-3f25-45f3-9e15-daee6701410c" providerId="ADAL" clId="{27A3E1A1-C45C-4C35-9245-24473C3ECE5D}" dt="2026-01-21T14:15:37.473" v="1571" actId="167"/>
        <pc:sldMkLst>
          <pc:docMk/>
          <pc:sldMk cId="1353025907" sldId="278"/>
        </pc:sldMkLst>
      </pc:sldChg>
      <pc:sldChg chg="addSp delSp modSp mod">
        <pc:chgData name="Danny Schurink" userId="1aa378d8-3f25-45f3-9e15-daee6701410c" providerId="ADAL" clId="{27A3E1A1-C45C-4C35-9245-24473C3ECE5D}" dt="2026-01-21T13:45:42.768" v="793" actId="1076"/>
        <pc:sldMkLst>
          <pc:docMk/>
          <pc:sldMk cId="6606908" sldId="280"/>
        </pc:sldMkLst>
        <pc:picChg chg="add mod">
          <ac:chgData name="Danny Schurink" userId="1aa378d8-3f25-45f3-9e15-daee6701410c" providerId="ADAL" clId="{27A3E1A1-C45C-4C35-9245-24473C3ECE5D}" dt="2026-01-21T13:45:42.768" v="793" actId="1076"/>
          <ac:picMkLst>
            <pc:docMk/>
            <pc:sldMk cId="6606908" sldId="280"/>
            <ac:picMk id="5" creationId="{16F038F1-1F10-AC4A-F5C1-7324E48BC191}"/>
          </ac:picMkLst>
        </pc:picChg>
      </pc:sldChg>
      <pc:sldChg chg="delSp modSp add mod">
        <pc:chgData name="Danny Schurink" userId="1aa378d8-3f25-45f3-9e15-daee6701410c" providerId="ADAL" clId="{27A3E1A1-C45C-4C35-9245-24473C3ECE5D}" dt="2026-01-21T13:59:30.745" v="1153" actId="1076"/>
        <pc:sldMkLst>
          <pc:docMk/>
          <pc:sldMk cId="4087437865" sldId="281"/>
        </pc:sldMkLst>
        <pc:spChg chg="mod">
          <ac:chgData name="Danny Schurink" userId="1aa378d8-3f25-45f3-9e15-daee6701410c" providerId="ADAL" clId="{27A3E1A1-C45C-4C35-9245-24473C3ECE5D}" dt="2026-01-21T13:59:30.745" v="1153" actId="1076"/>
          <ac:spMkLst>
            <pc:docMk/>
            <pc:sldMk cId="4087437865" sldId="281"/>
            <ac:spMk id="6" creationId="{257CF590-5A5C-E9CB-DFDC-480CF31FFC0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041A-EA2F-413B-B880-B4120EC8D178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5DE9-A145-48F3-B41F-D2052898DC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1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82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96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23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07D7-D8EA-F254-F6D4-609EA4EF9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3B88F6C-CFBA-8B25-06C3-9A9FD0EC7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B1F0B2EF-33FE-8B62-C3C3-09BC7CC979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A5CE93-0F81-C55E-C93A-217BFC9B8A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64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9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3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16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57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4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4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0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18-3-2026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674255" y="1293091"/>
            <a:ext cx="94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[Voeg eigen informatie over uw gemeente en/of de collecte toe]</a:t>
            </a:r>
          </a:p>
        </p:txBody>
      </p:sp>
    </p:spTree>
    <p:extLst>
      <p:ext uri="{BB962C8B-B14F-4D97-AF65-F5344CB8AC3E}">
        <p14:creationId xmlns:p14="http://schemas.microsoft.com/office/powerpoint/2010/main" val="10818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1C178D5-4A54-49D4-A2D8-C7656D603F8C}"/>
              </a:ext>
            </a:extLst>
          </p:cNvPr>
          <p:cNvSpPr txBox="1"/>
          <p:nvPr/>
        </p:nvSpPr>
        <p:spPr>
          <a:xfrm>
            <a:off x="120478" y="228137"/>
            <a:ext cx="10432471" cy="168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4F65"/>
                </a:solidFill>
                <a:latin typeface="Arial"/>
                <a:cs typeface="Arial"/>
              </a:rPr>
              <a:t>D.V. zondag 3 mei 2026</a:t>
            </a:r>
            <a:endParaRPr lang="nl-NL" sz="2400" b="1" dirty="0">
              <a:solidFill>
                <a:srgbClr val="004F65"/>
              </a:solidFill>
              <a:latin typeface="Arial"/>
              <a:cs typeface="Arial"/>
            </a:endParaRPr>
          </a:p>
          <a:p>
            <a:pPr algn="ctr"/>
            <a:r>
              <a:rPr lang="nl-NL" sz="2400" b="1" dirty="0">
                <a:solidFill>
                  <a:srgbClr val="004F65"/>
                </a:solidFill>
                <a:latin typeface="Arial"/>
                <a:cs typeface="Arial"/>
              </a:rPr>
              <a:t>Collecte voor het werelddiaconaat</a:t>
            </a:r>
          </a:p>
          <a:p>
            <a:pPr algn="ctr"/>
            <a:endParaRPr lang="nl-NL" sz="1100" b="1" dirty="0">
              <a:solidFill>
                <a:srgbClr val="52C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800" b="1" dirty="0">
                <a:solidFill>
                  <a:srgbClr val="42C3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Ondersteuning lokale gemeenschappen in Turkana (Kenia)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D111D2-EC6F-E534-84B0-7EC296D6A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2" b="6377"/>
          <a:stretch>
            <a:fillRect/>
          </a:stretch>
        </p:blipFill>
        <p:spPr>
          <a:xfrm>
            <a:off x="0" y="2052642"/>
            <a:ext cx="10486104" cy="48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5640ABA-5220-9272-D353-E4E3C6AB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9" b="6219"/>
          <a:stretch/>
        </p:blipFill>
        <p:spPr>
          <a:xfrm>
            <a:off x="0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160116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endParaRPr lang="nl-NL" sz="2800" b="1" dirty="0">
              <a:solidFill>
                <a:schemeClr val="accent1"/>
              </a:solidFill>
              <a:latin typeface="+mj-lt"/>
            </a:endParaRPr>
          </a:p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Turkana County in Kenia heeft al jaren te maken met ernstige droogte, soms afgewisseld met overstromingen…</a:t>
            </a:r>
          </a:p>
          <a:p>
            <a:pPr marR="0" algn="ctr" rtl="0"/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51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D9C3C2-29B8-30E2-997E-97F9C9F44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2408168-591D-C311-3A01-948DF58CC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1" b="22287"/>
          <a:stretch>
            <a:fillRect/>
          </a:stretch>
        </p:blipFill>
        <p:spPr>
          <a:xfrm>
            <a:off x="0" y="0"/>
            <a:ext cx="10447389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257CF590-5A5C-E9CB-DFDC-480CF31FFC05}"/>
              </a:ext>
            </a:extLst>
          </p:cNvPr>
          <p:cNvSpPr/>
          <p:nvPr/>
        </p:nvSpPr>
        <p:spPr>
          <a:xfrm>
            <a:off x="4525" y="2209686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Veel mensen leven van veeteelt en kleinschalige landbouw en zijn sterk afhankelijk van regen…</a:t>
            </a:r>
          </a:p>
        </p:txBody>
      </p:sp>
    </p:spTree>
    <p:extLst>
      <p:ext uri="{BB962C8B-B14F-4D97-AF65-F5344CB8AC3E}">
        <p14:creationId xmlns:p14="http://schemas.microsoft.com/office/powerpoint/2010/main" val="408743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072726B-0B98-8258-3F10-3B43F6CF9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4" b="23131"/>
          <a:stretch>
            <a:fillRect/>
          </a:stretch>
        </p:blipFill>
        <p:spPr>
          <a:xfrm>
            <a:off x="0" y="-1"/>
            <a:ext cx="10472427" cy="6858001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0" y="1370562"/>
            <a:ext cx="10474036" cy="1240096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Door de terugkerende klimaatschokken zijn veel gezinnen steeds kwetsbaarder geworden… </a:t>
            </a:r>
          </a:p>
        </p:txBody>
      </p:sp>
    </p:spTree>
    <p:extLst>
      <p:ext uri="{BB962C8B-B14F-4D97-AF65-F5344CB8AC3E}">
        <p14:creationId xmlns:p14="http://schemas.microsoft.com/office/powerpoint/2010/main" val="415511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270C9FE-C1AA-DE91-85EA-53F3ABF30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5"/>
          <a:stretch>
            <a:fillRect/>
          </a:stretch>
        </p:blipFill>
        <p:spPr>
          <a:xfrm>
            <a:off x="0" y="0"/>
            <a:ext cx="10461612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273975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…Vooral weduwen, ouderen en huishoudens die door vrouwen worden geleid, worden zwaar getroffen…</a:t>
            </a:r>
          </a:p>
        </p:txBody>
      </p:sp>
    </p:spTree>
    <p:extLst>
      <p:ext uri="{BB962C8B-B14F-4D97-AF65-F5344CB8AC3E}">
        <p14:creationId xmlns:p14="http://schemas.microsoft.com/office/powerpoint/2010/main" val="411049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C8A72BA-C1F4-1096-E07B-40A5A0656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9"/>
          <a:stretch>
            <a:fillRect/>
          </a:stretch>
        </p:blipFill>
        <p:spPr>
          <a:xfrm>
            <a:off x="28122" y="1"/>
            <a:ext cx="10439400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-3464" y="-1"/>
            <a:ext cx="10442864" cy="1519085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</a:t>
            </a:r>
            <a:r>
              <a:rPr lang="nl-NL" sz="2800" b="1" dirty="0">
                <a:solidFill>
                  <a:schemeClr val="accent1"/>
                </a:solidFill>
                <a:latin typeface="+mj-lt"/>
              </a:rPr>
              <a:t>Samen met de Reformed Church of East Africa (RCEA) onderzoeken we welke duurzame aanpak het beste aansluit</a:t>
            </a:r>
          </a:p>
          <a:p>
            <a:pPr marR="0" algn="ctr" rtl="0"/>
            <a:r>
              <a:rPr lang="nl-NL" sz="2800" b="1" dirty="0">
                <a:solidFill>
                  <a:schemeClr val="accent1"/>
                </a:solidFill>
                <a:latin typeface="+mj-lt"/>
              </a:rPr>
              <a:t>bij de situatie in Turkana. 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37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4800D0F-CF3D-744B-24C7-59153B6CF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9772"/>
          <a:stretch>
            <a:fillRect/>
          </a:stretch>
        </p:blipFill>
        <p:spPr>
          <a:xfrm>
            <a:off x="0" y="1"/>
            <a:ext cx="104394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1" y="4713895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Helpt u ons dit project te ondersteunen? </a:t>
            </a:r>
          </a:p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Hartelijk dank voor uw gebed en gift!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025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528782" y="392546"/>
            <a:ext cx="9494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</a:rPr>
              <a:t>Maak uw gift over naar:</a:t>
            </a:r>
            <a:endParaRPr lang="nl-NL" sz="2400" b="1" dirty="0">
              <a:solidFill>
                <a:srgbClr val="000000"/>
              </a:solidFill>
            </a:endParaRP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NL63 ABNA 0476 3954 29 t.n.v. Project 10:27 (GZB) </a:t>
            </a: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o.v.v. KE.1.300 – Ondersteuning Turkana (Kenia)</a:t>
            </a:r>
          </a:p>
          <a:p>
            <a:pPr algn="ctr"/>
            <a:endParaRPr lang="nl-NL" sz="28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Of doneer direct via de onderstaande QR-code: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4D6A586-D9C5-80F6-2FBC-25B18D6B0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366" y="3128010"/>
            <a:ext cx="3403812" cy="34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tit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9774"/>
      </a:accent2>
      <a:accent3>
        <a:srgbClr val="E87970"/>
      </a:accent3>
      <a:accent4>
        <a:srgbClr val="52C5B4"/>
      </a:accent4>
      <a:accent5>
        <a:srgbClr val="FFDB2C"/>
      </a:accent5>
      <a:accent6>
        <a:srgbClr val="004F65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796</TotalTime>
  <Words>191</Words>
  <Application>Microsoft Office PowerPoint</Application>
  <PresentationFormat>Breedbeeld</PresentationFormat>
  <Paragraphs>29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Metropolitan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Anneke Kardol-Gerrits</dc:creator>
  <cp:lastModifiedBy>Danny Schurink</cp:lastModifiedBy>
  <cp:revision>23</cp:revision>
  <dcterms:created xsi:type="dcterms:W3CDTF">2022-01-18T09:48:15Z</dcterms:created>
  <dcterms:modified xsi:type="dcterms:W3CDTF">2026-03-18T10:15:07Z</dcterms:modified>
</cp:coreProperties>
</file>