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8" r:id="rId2"/>
    <p:sldId id="272" r:id="rId3"/>
    <p:sldId id="265" r:id="rId4"/>
    <p:sldId id="264" r:id="rId5"/>
    <p:sldId id="276" r:id="rId6"/>
    <p:sldId id="277" r:id="rId7"/>
    <p:sldId id="279" r:id="rId8"/>
    <p:sldId id="278" r:id="rId9"/>
    <p:sldId id="28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65"/>
    <a:srgbClr val="42C3B3"/>
    <a:srgbClr val="52C5B4"/>
    <a:srgbClr val="002C3D"/>
    <a:srgbClr val="DCD3CA"/>
    <a:srgbClr val="DF3A4A"/>
    <a:srgbClr val="00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E1F945-EB87-449E-9BB5-32FCBAC2A5A1}" v="7" dt="2025-12-03T13:46:45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97" autoAdjust="0"/>
  </p:normalViewPr>
  <p:slideViewPr>
    <p:cSldViewPr snapToGrid="0">
      <p:cViewPr varScale="1">
        <p:scale>
          <a:sx n="141" d="100"/>
          <a:sy n="141" d="100"/>
        </p:scale>
        <p:origin x="9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Schurink" userId="1aa378d8-3f25-45f3-9e15-daee6701410c" providerId="ADAL" clId="{27A3E1A1-C45C-4C35-9245-24473C3ECE5D}"/>
    <pc:docChg chg="undo custSel modSld">
      <pc:chgData name="Danny Schurink" userId="1aa378d8-3f25-45f3-9e15-daee6701410c" providerId="ADAL" clId="{27A3E1A1-C45C-4C35-9245-24473C3ECE5D}" dt="2025-12-02T08:03:35.226" v="788" actId="1076"/>
      <pc:docMkLst>
        <pc:docMk/>
      </pc:docMkLst>
      <pc:sldChg chg="addSp delSp modSp mod">
        <pc:chgData name="Danny Schurink" userId="1aa378d8-3f25-45f3-9e15-daee6701410c" providerId="ADAL" clId="{27A3E1A1-C45C-4C35-9245-24473C3ECE5D}" dt="2025-12-01T15:25:33.867" v="345" actId="20577"/>
        <pc:sldMkLst>
          <pc:docMk/>
          <pc:sldMk cId="415511495" sldId="264"/>
        </pc:sldMkLst>
        <pc:spChg chg="mod">
          <ac:chgData name="Danny Schurink" userId="1aa378d8-3f25-45f3-9e15-daee6701410c" providerId="ADAL" clId="{27A3E1A1-C45C-4C35-9245-24473C3ECE5D}" dt="2025-12-01T15:25:33.867" v="345" actId="20577"/>
          <ac:spMkLst>
            <pc:docMk/>
            <pc:sldMk cId="415511495" sldId="264"/>
            <ac:spMk id="2" creationId="{25D2632F-8F71-915F-9E74-E74D84C7E477}"/>
          </ac:spMkLst>
        </pc:spChg>
        <pc:picChg chg="add mod ord modCrop">
          <ac:chgData name="Danny Schurink" userId="1aa378d8-3f25-45f3-9e15-daee6701410c" providerId="ADAL" clId="{27A3E1A1-C45C-4C35-9245-24473C3ECE5D}" dt="2025-12-01T15:24:43.008" v="339" actId="732"/>
          <ac:picMkLst>
            <pc:docMk/>
            <pc:sldMk cId="415511495" sldId="264"/>
            <ac:picMk id="5" creationId="{65071EE3-F6DE-A8EC-BBAB-7918813E49D9}"/>
          </ac:picMkLst>
        </pc:picChg>
      </pc:sldChg>
      <pc:sldChg chg="addSp delSp modSp mod">
        <pc:chgData name="Danny Schurink" userId="1aa378d8-3f25-45f3-9e15-daee6701410c" providerId="ADAL" clId="{27A3E1A1-C45C-4C35-9245-24473C3ECE5D}" dt="2025-12-01T15:25:09.051" v="341" actId="1076"/>
        <pc:sldMkLst>
          <pc:docMk/>
          <pc:sldMk cId="489516653" sldId="265"/>
        </pc:sldMkLst>
        <pc:spChg chg="mod">
          <ac:chgData name="Danny Schurink" userId="1aa378d8-3f25-45f3-9e15-daee6701410c" providerId="ADAL" clId="{27A3E1A1-C45C-4C35-9245-24473C3ECE5D}" dt="2025-12-01T15:25:09.051" v="341" actId="1076"/>
          <ac:spMkLst>
            <pc:docMk/>
            <pc:sldMk cId="489516653" sldId="265"/>
            <ac:spMk id="6" creationId="{C9169977-53B4-A57F-4AE9-781A76C6D5D0}"/>
          </ac:spMkLst>
        </pc:spChg>
        <pc:picChg chg="add mod ord modCrop">
          <ac:chgData name="Danny Schurink" userId="1aa378d8-3f25-45f3-9e15-daee6701410c" providerId="ADAL" clId="{27A3E1A1-C45C-4C35-9245-24473C3ECE5D}" dt="2025-12-01T15:22:13.661" v="198" actId="167"/>
          <ac:picMkLst>
            <pc:docMk/>
            <pc:sldMk cId="489516653" sldId="265"/>
            <ac:picMk id="3" creationId="{5E97A029-4301-6813-A62F-46A88C9FC2FF}"/>
          </ac:picMkLst>
        </pc:picChg>
      </pc:sldChg>
      <pc:sldChg chg="addSp delSp modSp mod">
        <pc:chgData name="Danny Schurink" userId="1aa378d8-3f25-45f3-9e15-daee6701410c" providerId="ADAL" clId="{27A3E1A1-C45C-4C35-9245-24473C3ECE5D}" dt="2025-12-01T15:19:26.186" v="95" actId="732"/>
        <pc:sldMkLst>
          <pc:docMk/>
          <pc:sldMk cId="1505294403" sldId="272"/>
        </pc:sldMkLst>
        <pc:spChg chg="mod">
          <ac:chgData name="Danny Schurink" userId="1aa378d8-3f25-45f3-9e15-daee6701410c" providerId="ADAL" clId="{27A3E1A1-C45C-4C35-9245-24473C3ECE5D}" dt="2025-12-01T15:18:48.266" v="90" actId="6549"/>
          <ac:spMkLst>
            <pc:docMk/>
            <pc:sldMk cId="1505294403" sldId="272"/>
            <ac:spMk id="5" creationId="{81C178D5-4A54-49D4-A2D8-C7656D603F8C}"/>
          </ac:spMkLst>
        </pc:spChg>
        <pc:picChg chg="add del mod modCrop">
          <ac:chgData name="Danny Schurink" userId="1aa378d8-3f25-45f3-9e15-daee6701410c" providerId="ADAL" clId="{27A3E1A1-C45C-4C35-9245-24473C3ECE5D}" dt="2025-12-01T15:19:26.186" v="95" actId="732"/>
          <ac:picMkLst>
            <pc:docMk/>
            <pc:sldMk cId="1505294403" sldId="272"/>
            <ac:picMk id="4" creationId="{324E1F44-7C50-B334-E4EC-521F7BFBC8EE}"/>
          </ac:picMkLst>
        </pc:picChg>
      </pc:sldChg>
      <pc:sldChg chg="addSp delSp modSp mod">
        <pc:chgData name="Danny Schurink" userId="1aa378d8-3f25-45f3-9e15-daee6701410c" providerId="ADAL" clId="{27A3E1A1-C45C-4C35-9245-24473C3ECE5D}" dt="2025-12-01T15:27:56.127" v="499" actId="6549"/>
        <pc:sldMkLst>
          <pc:docMk/>
          <pc:sldMk cId="4110492586" sldId="276"/>
        </pc:sldMkLst>
        <pc:spChg chg="mod">
          <ac:chgData name="Danny Schurink" userId="1aa378d8-3f25-45f3-9e15-daee6701410c" providerId="ADAL" clId="{27A3E1A1-C45C-4C35-9245-24473C3ECE5D}" dt="2025-12-01T15:27:56.127" v="499" actId="6549"/>
          <ac:spMkLst>
            <pc:docMk/>
            <pc:sldMk cId="4110492586" sldId="276"/>
            <ac:spMk id="6" creationId="{C9169977-53B4-A57F-4AE9-781A76C6D5D0}"/>
          </ac:spMkLst>
        </pc:spChg>
        <pc:picChg chg="add mod ord modCrop">
          <ac:chgData name="Danny Schurink" userId="1aa378d8-3f25-45f3-9e15-daee6701410c" providerId="ADAL" clId="{27A3E1A1-C45C-4C35-9245-24473C3ECE5D}" dt="2025-12-01T15:26:21.175" v="352" actId="167"/>
          <ac:picMkLst>
            <pc:docMk/>
            <pc:sldMk cId="4110492586" sldId="276"/>
            <ac:picMk id="3" creationId="{B08A71CD-68D6-1698-D9C2-8ED131D5B079}"/>
          </ac:picMkLst>
        </pc:picChg>
      </pc:sldChg>
      <pc:sldChg chg="addSp delSp modSp mod">
        <pc:chgData name="Danny Schurink" userId="1aa378d8-3f25-45f3-9e15-daee6701410c" providerId="ADAL" clId="{27A3E1A1-C45C-4C35-9245-24473C3ECE5D}" dt="2025-12-01T15:29:34.012" v="588" actId="6549"/>
        <pc:sldMkLst>
          <pc:docMk/>
          <pc:sldMk cId="4289375942" sldId="277"/>
        </pc:sldMkLst>
        <pc:spChg chg="mod">
          <ac:chgData name="Danny Schurink" userId="1aa378d8-3f25-45f3-9e15-daee6701410c" providerId="ADAL" clId="{27A3E1A1-C45C-4C35-9245-24473C3ECE5D}" dt="2025-12-01T15:29:34.012" v="588" actId="6549"/>
          <ac:spMkLst>
            <pc:docMk/>
            <pc:sldMk cId="4289375942" sldId="277"/>
            <ac:spMk id="2" creationId="{25D2632F-8F71-915F-9E74-E74D84C7E477}"/>
          </ac:spMkLst>
        </pc:spChg>
        <pc:picChg chg="add mod ord modCrop">
          <ac:chgData name="Danny Schurink" userId="1aa378d8-3f25-45f3-9e15-daee6701410c" providerId="ADAL" clId="{27A3E1A1-C45C-4C35-9245-24473C3ECE5D}" dt="2025-12-01T15:28:47.552" v="507" actId="167"/>
          <ac:picMkLst>
            <pc:docMk/>
            <pc:sldMk cId="4289375942" sldId="277"/>
            <ac:picMk id="5" creationId="{90E3D8C1-6970-5E11-A042-AB3A6D91BB4B}"/>
          </ac:picMkLst>
        </pc:picChg>
      </pc:sldChg>
      <pc:sldChg chg="addSp delSp modSp mod">
        <pc:chgData name="Danny Schurink" userId="1aa378d8-3f25-45f3-9e15-daee6701410c" providerId="ADAL" clId="{27A3E1A1-C45C-4C35-9245-24473C3ECE5D}" dt="2025-12-01T15:33:46.438" v="745" actId="167"/>
        <pc:sldMkLst>
          <pc:docMk/>
          <pc:sldMk cId="1353025907" sldId="278"/>
        </pc:sldMkLst>
        <pc:picChg chg="add mod ord modCrop">
          <ac:chgData name="Danny Schurink" userId="1aa378d8-3f25-45f3-9e15-daee6701410c" providerId="ADAL" clId="{27A3E1A1-C45C-4C35-9245-24473C3ECE5D}" dt="2025-12-01T15:33:46.438" v="745" actId="167"/>
          <ac:picMkLst>
            <pc:docMk/>
            <pc:sldMk cId="1353025907" sldId="278"/>
            <ac:picMk id="4" creationId="{A792CC22-A8E4-E22F-F4CE-A6D2A9C7C8EF}"/>
          </ac:picMkLst>
        </pc:picChg>
      </pc:sldChg>
      <pc:sldChg chg="addSp delSp modSp mod">
        <pc:chgData name="Danny Schurink" userId="1aa378d8-3f25-45f3-9e15-daee6701410c" providerId="ADAL" clId="{27A3E1A1-C45C-4C35-9245-24473C3ECE5D}" dt="2025-12-01T15:32:47.074" v="737" actId="167"/>
        <pc:sldMkLst>
          <pc:docMk/>
          <pc:sldMk cId="201813429" sldId="279"/>
        </pc:sldMkLst>
        <pc:spChg chg="mod">
          <ac:chgData name="Danny Schurink" userId="1aa378d8-3f25-45f3-9e15-daee6701410c" providerId="ADAL" clId="{27A3E1A1-C45C-4C35-9245-24473C3ECE5D}" dt="2025-12-01T15:30:42.109" v="715" actId="20577"/>
          <ac:spMkLst>
            <pc:docMk/>
            <pc:sldMk cId="201813429" sldId="279"/>
            <ac:spMk id="6" creationId="{C9169977-53B4-A57F-4AE9-781A76C6D5D0}"/>
          </ac:spMkLst>
        </pc:spChg>
        <pc:picChg chg="add mod ord modCrop">
          <ac:chgData name="Danny Schurink" userId="1aa378d8-3f25-45f3-9e15-daee6701410c" providerId="ADAL" clId="{27A3E1A1-C45C-4C35-9245-24473C3ECE5D}" dt="2025-12-01T15:32:47.074" v="737" actId="167"/>
          <ac:picMkLst>
            <pc:docMk/>
            <pc:sldMk cId="201813429" sldId="279"/>
            <ac:picMk id="3" creationId="{2C51B63F-76D4-38C5-9C52-36640C596B08}"/>
          </ac:picMkLst>
        </pc:picChg>
      </pc:sldChg>
      <pc:sldChg chg="addSp delSp modSp mod">
        <pc:chgData name="Danny Schurink" userId="1aa378d8-3f25-45f3-9e15-daee6701410c" providerId="ADAL" clId="{27A3E1A1-C45C-4C35-9245-24473C3ECE5D}" dt="2025-12-02T08:03:35.226" v="788" actId="1076"/>
        <pc:sldMkLst>
          <pc:docMk/>
          <pc:sldMk cId="6606908" sldId="280"/>
        </pc:sldMkLst>
        <pc:spChg chg="mod">
          <ac:chgData name="Danny Schurink" userId="1aa378d8-3f25-45f3-9e15-daee6701410c" providerId="ADAL" clId="{27A3E1A1-C45C-4C35-9245-24473C3ECE5D}" dt="2025-12-01T15:34:51.089" v="784" actId="20577"/>
          <ac:spMkLst>
            <pc:docMk/>
            <pc:sldMk cId="6606908" sldId="280"/>
            <ac:spMk id="3" creationId="{F58EA19E-7318-BFAB-EAF6-60A514E69788}"/>
          </ac:spMkLst>
        </pc:spChg>
        <pc:picChg chg="add mod">
          <ac:chgData name="Danny Schurink" userId="1aa378d8-3f25-45f3-9e15-daee6701410c" providerId="ADAL" clId="{27A3E1A1-C45C-4C35-9245-24473C3ECE5D}" dt="2025-12-02T08:03:35.226" v="788" actId="1076"/>
          <ac:picMkLst>
            <pc:docMk/>
            <pc:sldMk cId="6606908" sldId="280"/>
            <ac:picMk id="4" creationId="{A7245769-5CE6-1895-6D40-202130443A5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9041A-EA2F-413B-B880-B4120EC8D17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25DE9-A145-48F3-B41F-D2052898DC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812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382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7962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8239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296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0337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9160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1520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457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25DE9-A145-48F3-B41F-D2052898DC7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335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091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779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548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43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471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354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435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356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77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101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370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30627B5-DCC0-4EF5-B643-6C2F5CBB7DF0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2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F58EA19E-7318-BFAB-EAF6-60A514E69788}"/>
              </a:ext>
            </a:extLst>
          </p:cNvPr>
          <p:cNvSpPr txBox="1"/>
          <p:nvPr/>
        </p:nvSpPr>
        <p:spPr>
          <a:xfrm>
            <a:off x="674255" y="1293091"/>
            <a:ext cx="9494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>
                <a:solidFill>
                  <a:srgbClr val="000000"/>
                </a:solidFill>
              </a:rPr>
              <a:t>[Voeg eigen informatie over uw gemeente en/of de collecte toe]</a:t>
            </a:r>
          </a:p>
        </p:txBody>
      </p:sp>
    </p:spTree>
    <p:extLst>
      <p:ext uri="{BB962C8B-B14F-4D97-AF65-F5344CB8AC3E}">
        <p14:creationId xmlns:p14="http://schemas.microsoft.com/office/powerpoint/2010/main" val="108187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1C178D5-4A54-49D4-A2D8-C7656D603F8C}"/>
              </a:ext>
            </a:extLst>
          </p:cNvPr>
          <p:cNvSpPr txBox="1"/>
          <p:nvPr/>
        </p:nvSpPr>
        <p:spPr>
          <a:xfrm>
            <a:off x="120478" y="228137"/>
            <a:ext cx="10432471" cy="1932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b="1" dirty="0">
                <a:solidFill>
                  <a:srgbClr val="004F65"/>
                </a:solidFill>
                <a:latin typeface="Arial"/>
                <a:cs typeface="Arial"/>
              </a:rPr>
              <a:t>D.V. zondag 1 februari 2026</a:t>
            </a:r>
            <a:endParaRPr lang="nl-NL" sz="2400" b="1" dirty="0">
              <a:solidFill>
                <a:srgbClr val="004F65"/>
              </a:solidFill>
              <a:latin typeface="Arial"/>
              <a:cs typeface="Arial"/>
            </a:endParaRPr>
          </a:p>
          <a:p>
            <a:pPr algn="ctr"/>
            <a:r>
              <a:rPr lang="nl-NL" sz="2400" b="1" dirty="0">
                <a:solidFill>
                  <a:srgbClr val="004F65"/>
                </a:solidFill>
                <a:latin typeface="Arial"/>
                <a:cs typeface="Arial"/>
              </a:rPr>
              <a:t>Collecte voor het werelddiaconaat</a:t>
            </a:r>
          </a:p>
          <a:p>
            <a:pPr algn="ctr"/>
            <a:endParaRPr lang="nl-NL" sz="1100" b="1" dirty="0">
              <a:solidFill>
                <a:srgbClr val="52C5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nl-NL" sz="4000" b="1" dirty="0">
                <a:solidFill>
                  <a:srgbClr val="42C3B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Medische zorg op Java (Indonesië)</a:t>
            </a:r>
          </a:p>
        </p:txBody>
      </p:sp>
      <p:pic>
        <p:nvPicPr>
          <p:cNvPr id="4" name="Afbeelding 3" descr="Afbeelding met kleding, persoon, overdekt, meubels&#10;&#10;Door AI gegenereerde inhoud is mogelijk onjuist.">
            <a:extLst>
              <a:ext uri="{FF2B5EF4-FFF2-40B4-BE49-F238E27FC236}">
                <a16:creationId xmlns:a16="http://schemas.microsoft.com/office/drawing/2014/main" id="{324E1F44-7C50-B334-E4EC-521F7BFBC8E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7607" y="2160782"/>
            <a:ext cx="10469899" cy="469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294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kleding, persoon, Menselijk gezicht, vrouw&#10;&#10;Door AI gegenereerde inhoud is mogelijk onjuist.">
            <a:extLst>
              <a:ext uri="{FF2B5EF4-FFF2-40B4-BE49-F238E27FC236}">
                <a16:creationId xmlns:a16="http://schemas.microsoft.com/office/drawing/2014/main" id="{5E97A029-4301-6813-A62F-46A88C9FC2F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0442865" cy="685800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1" y="172375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Medische zorg is voor veel kwetsbare mensen op Java vrijwel onbereikbaar…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951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kleding, persoon, Menselijk gezicht, jongen&#10;&#10;Door AI gegenereerde inhoud is mogelijk onjuist.">
            <a:extLst>
              <a:ext uri="{FF2B5EF4-FFF2-40B4-BE49-F238E27FC236}">
                <a16:creationId xmlns:a16="http://schemas.microsoft.com/office/drawing/2014/main" id="{65071EE3-F6DE-A8EC-BBAB-7918813E49D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0474036" cy="6858000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25D2632F-8F71-915F-9E74-E74D84C7E477}"/>
              </a:ext>
            </a:extLst>
          </p:cNvPr>
          <p:cNvSpPr/>
          <p:nvPr/>
        </p:nvSpPr>
        <p:spPr>
          <a:xfrm>
            <a:off x="0" y="5393922"/>
            <a:ext cx="10474036" cy="1240096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…maar de protestantse kerk op Java bekommert zich om deze hulpbehoevende mensen…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511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persoon, kleding, buitenshuis, mensen&#10;&#10;Door AI gegenereerde inhoud is mogelijk onjuist.">
            <a:extLst>
              <a:ext uri="{FF2B5EF4-FFF2-40B4-BE49-F238E27FC236}">
                <a16:creationId xmlns:a16="http://schemas.microsoft.com/office/drawing/2014/main" id="{B08A71CD-68D6-1698-D9C2-8ED131D5B07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" y="0"/>
            <a:ext cx="10469880" cy="685800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-1" y="5303175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…door medische hulp te bieden en het verzorgen van trainingen…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049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kleding, persoon, overdekt, Menselijk gezicht&#10;&#10;Door AI gegenereerde inhoud is mogelijk onjuist.">
            <a:extLst>
              <a:ext uri="{FF2B5EF4-FFF2-40B4-BE49-F238E27FC236}">
                <a16:creationId xmlns:a16="http://schemas.microsoft.com/office/drawing/2014/main" id="{90E3D8C1-6970-5E11-A042-AB3A6D91BB4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0439400" cy="6858000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25D2632F-8F71-915F-9E74-E74D84C7E477}"/>
              </a:ext>
            </a:extLst>
          </p:cNvPr>
          <p:cNvSpPr/>
          <p:nvPr/>
        </p:nvSpPr>
        <p:spPr>
          <a:xfrm>
            <a:off x="-3464" y="4957042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…op deze manier kan hulp worden geboden waar nodig en kennis worden overgedragen…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9375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kleding, persoon, Menselijk gezicht, schoeisel&#10;&#10;Door AI gegenereerde inhoud is mogelijk onjuist.">
            <a:extLst>
              <a:ext uri="{FF2B5EF4-FFF2-40B4-BE49-F238E27FC236}">
                <a16:creationId xmlns:a16="http://schemas.microsoft.com/office/drawing/2014/main" id="{2C51B63F-76D4-38C5-9C52-36640C596B0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0454640" cy="685800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1" y="4713895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…en zo iets van de liefde van de Heere Jezus worden gedeeld in de overwegend Islamitische dorpen!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813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kleding, persoon, Menselijk gezicht, overdekt&#10;&#10;Door AI gegenereerde inhoud is mogelijk onjuist.">
            <a:extLst>
              <a:ext uri="{FF2B5EF4-FFF2-40B4-BE49-F238E27FC236}">
                <a16:creationId xmlns:a16="http://schemas.microsoft.com/office/drawing/2014/main" id="{A792CC22-A8E4-E22F-F4CE-A6D2A9C7C8E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0439400" cy="6858000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C9169977-53B4-A57F-4AE9-781A76C6D5D0}"/>
              </a:ext>
            </a:extLst>
          </p:cNvPr>
          <p:cNvSpPr/>
          <p:nvPr/>
        </p:nvSpPr>
        <p:spPr>
          <a:xfrm>
            <a:off x="1" y="4713895"/>
            <a:ext cx="10442864" cy="1219314"/>
          </a:xfrm>
          <a:prstGeom prst="rect">
            <a:avLst/>
          </a:prstGeom>
          <a:solidFill>
            <a:srgbClr val="004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Helpt u ons dit project te ondersteunen? </a:t>
            </a:r>
          </a:p>
          <a:p>
            <a:pPr marR="0" algn="ctr" rtl="0"/>
            <a:r>
              <a:rPr lang="nl-NL" sz="3200" b="1" dirty="0">
                <a:solidFill>
                  <a:schemeClr val="accent1"/>
                </a:solidFill>
                <a:latin typeface="+mj-lt"/>
              </a:rPr>
              <a:t>Hartelijk dank voor uw gebed en gift!</a:t>
            </a:r>
            <a:endParaRPr lang="nl-NL" sz="3200" b="1" i="0" u="none" strike="noStrike" baseline="30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3025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F58EA19E-7318-BFAB-EAF6-60A514E69788}"/>
              </a:ext>
            </a:extLst>
          </p:cNvPr>
          <p:cNvSpPr txBox="1"/>
          <p:nvPr/>
        </p:nvSpPr>
        <p:spPr>
          <a:xfrm>
            <a:off x="528782" y="392546"/>
            <a:ext cx="949498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u="sng" dirty="0">
                <a:solidFill>
                  <a:srgbClr val="000000"/>
                </a:solidFill>
              </a:rPr>
              <a:t>Maak uw gift over naar:</a:t>
            </a:r>
            <a:endParaRPr lang="nl-NL" sz="2400" b="1" dirty="0">
              <a:solidFill>
                <a:srgbClr val="000000"/>
              </a:solidFill>
            </a:endParaRPr>
          </a:p>
          <a:p>
            <a:pPr algn="ctr"/>
            <a:endParaRPr lang="nl-NL" sz="2400" dirty="0">
              <a:solidFill>
                <a:srgbClr val="000000"/>
              </a:solidFill>
            </a:endParaRPr>
          </a:p>
          <a:p>
            <a:pPr algn="ctr"/>
            <a:r>
              <a:rPr lang="nl-NL" sz="2800" dirty="0">
                <a:solidFill>
                  <a:srgbClr val="000000"/>
                </a:solidFill>
              </a:rPr>
              <a:t>NL63 ABNA 0476 3954 29 t.n.v. Project 10:27 (GZB)</a:t>
            </a:r>
          </a:p>
          <a:p>
            <a:pPr algn="ctr"/>
            <a:endParaRPr lang="nl-NL" sz="2800" dirty="0">
              <a:solidFill>
                <a:srgbClr val="000000"/>
              </a:solidFill>
            </a:endParaRPr>
          </a:p>
          <a:p>
            <a:pPr algn="ctr"/>
            <a:r>
              <a:rPr lang="nl-NL" sz="2800" dirty="0">
                <a:solidFill>
                  <a:srgbClr val="000000"/>
                </a:solidFill>
              </a:rPr>
              <a:t>Of doneer direct via de onderstaande QR-code:</a:t>
            </a:r>
          </a:p>
        </p:txBody>
      </p:sp>
      <p:pic>
        <p:nvPicPr>
          <p:cNvPr id="4" name="Afbeelding 3" descr="Afbeelding met schermopname, tekst, cirkel, Graphics&#10;&#10;Door AI gegenereerde inhoud is mogelijk onjuist.">
            <a:extLst>
              <a:ext uri="{FF2B5EF4-FFF2-40B4-BE49-F238E27FC236}">
                <a16:creationId xmlns:a16="http://schemas.microsoft.com/office/drawing/2014/main" id="{A7245769-5CE6-1895-6D40-202130443A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647" y="2560204"/>
            <a:ext cx="39052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6908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titel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FFFFFF"/>
      </a:accent1>
      <a:accent2>
        <a:srgbClr val="009774"/>
      </a:accent2>
      <a:accent3>
        <a:srgbClr val="E87970"/>
      </a:accent3>
      <a:accent4>
        <a:srgbClr val="52C5B4"/>
      </a:accent4>
      <a:accent5>
        <a:srgbClr val="FFDB2C"/>
      </a:accent5>
      <a:accent6>
        <a:srgbClr val="004F65"/>
      </a:accent6>
      <a:hlink>
        <a:srgbClr val="8F8F8F"/>
      </a:hlink>
      <a:folHlink>
        <a:srgbClr val="A5A5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736</TotalTime>
  <Words>160</Words>
  <Application>Microsoft Office PowerPoint</Application>
  <PresentationFormat>Breedbeeld</PresentationFormat>
  <Paragraphs>26</Paragraphs>
  <Slides>9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Metropolitan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Anneke Kardol-Gerrits</dc:creator>
  <cp:lastModifiedBy>Anneke Kardol</cp:lastModifiedBy>
  <cp:revision>23</cp:revision>
  <dcterms:created xsi:type="dcterms:W3CDTF">2022-01-18T09:48:15Z</dcterms:created>
  <dcterms:modified xsi:type="dcterms:W3CDTF">2025-12-03T13:46:47Z</dcterms:modified>
</cp:coreProperties>
</file>