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8" r:id="rId2"/>
    <p:sldId id="272" r:id="rId3"/>
    <p:sldId id="281" r:id="rId4"/>
    <p:sldId id="278" r:id="rId5"/>
    <p:sldId id="265" r:id="rId6"/>
    <p:sldId id="264" r:id="rId7"/>
    <p:sldId id="276" r:id="rId8"/>
    <p:sldId id="28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F65"/>
    <a:srgbClr val="42C3B3"/>
    <a:srgbClr val="52C5B4"/>
    <a:srgbClr val="002C3D"/>
    <a:srgbClr val="DCD3CA"/>
    <a:srgbClr val="DF3A4A"/>
    <a:srgbClr val="0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7B4836-A804-45CB-B84D-C36E758C6A0F}" v="13" dt="2026-09-03T07:28:04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97" autoAdjust="0"/>
  </p:normalViewPr>
  <p:slideViewPr>
    <p:cSldViewPr snapToGrid="0">
      <p:cViewPr varScale="1">
        <p:scale>
          <a:sx n="97" d="100"/>
          <a:sy n="97" d="100"/>
        </p:scale>
        <p:origin x="9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ny Schurink" userId="1aa378d8-3f25-45f3-9e15-daee6701410c" providerId="ADAL" clId="{54ACFB03-05D9-4084-A367-050F45352D98}"/>
    <pc:docChg chg="undo redo custSel delSld modSld sldOrd">
      <pc:chgData name="Danny Schurink" userId="1aa378d8-3f25-45f3-9e15-daee6701410c" providerId="ADAL" clId="{54ACFB03-05D9-4084-A367-050F45352D98}" dt="2026-09-01T14:03:03.245" v="2423" actId="1076"/>
      <pc:docMkLst>
        <pc:docMk/>
      </pc:docMkLst>
      <pc:sldChg chg="addSp delSp modSp mod">
        <pc:chgData name="Danny Schurink" userId="1aa378d8-3f25-45f3-9e15-daee6701410c" providerId="ADAL" clId="{54ACFB03-05D9-4084-A367-050F45352D98}" dt="2026-09-01T09:45:25.617" v="2412" actId="167"/>
        <pc:sldMkLst>
          <pc:docMk/>
          <pc:sldMk cId="415511495" sldId="264"/>
        </pc:sldMkLst>
        <pc:spChg chg="mod">
          <ac:chgData name="Danny Schurink" userId="1aa378d8-3f25-45f3-9e15-daee6701410c" providerId="ADAL" clId="{54ACFB03-05D9-4084-A367-050F45352D98}" dt="2026-09-01T09:14:22.100" v="2226" actId="20577"/>
          <ac:spMkLst>
            <pc:docMk/>
            <pc:sldMk cId="415511495" sldId="264"/>
            <ac:spMk id="2" creationId="{25D2632F-8F71-915F-9E74-E74D84C7E477}"/>
          </ac:spMkLst>
        </pc:spChg>
        <pc:picChg chg="add mod ord modCrop">
          <ac:chgData name="Danny Schurink" userId="1aa378d8-3f25-45f3-9e15-daee6701410c" providerId="ADAL" clId="{54ACFB03-05D9-4084-A367-050F45352D98}" dt="2026-09-01T09:45:25.617" v="2412" actId="167"/>
          <ac:picMkLst>
            <pc:docMk/>
            <pc:sldMk cId="415511495" sldId="264"/>
            <ac:picMk id="5" creationId="{305B3492-A58D-39BE-22A9-B425F2DC3626}"/>
          </ac:picMkLst>
        </pc:picChg>
      </pc:sldChg>
      <pc:sldChg chg="addSp delSp modSp mod">
        <pc:chgData name="Danny Schurink" userId="1aa378d8-3f25-45f3-9e15-daee6701410c" providerId="ADAL" clId="{54ACFB03-05D9-4084-A367-050F45352D98}" dt="2026-09-01T09:30:16.352" v="2367" actId="167"/>
        <pc:sldMkLst>
          <pc:docMk/>
          <pc:sldMk cId="489516653" sldId="265"/>
        </pc:sldMkLst>
        <pc:spChg chg="mod">
          <ac:chgData name="Danny Schurink" userId="1aa378d8-3f25-45f3-9e15-daee6701410c" providerId="ADAL" clId="{54ACFB03-05D9-4084-A367-050F45352D98}" dt="2026-09-01T09:12:22.861" v="1925" actId="6549"/>
          <ac:spMkLst>
            <pc:docMk/>
            <pc:sldMk cId="489516653" sldId="265"/>
            <ac:spMk id="6" creationId="{C9169977-53B4-A57F-4AE9-781A76C6D5D0}"/>
          </ac:spMkLst>
        </pc:spChg>
        <pc:picChg chg="add mod ord modCrop">
          <ac:chgData name="Danny Schurink" userId="1aa378d8-3f25-45f3-9e15-daee6701410c" providerId="ADAL" clId="{54ACFB03-05D9-4084-A367-050F45352D98}" dt="2026-09-01T09:30:16.352" v="2367" actId="167"/>
          <ac:picMkLst>
            <pc:docMk/>
            <pc:sldMk cId="489516653" sldId="265"/>
            <ac:picMk id="5" creationId="{1FF0D2DB-06A8-8BFB-F646-830BD8EA76F4}"/>
          </ac:picMkLst>
        </pc:picChg>
      </pc:sldChg>
      <pc:sldChg chg="addSp delSp modSp mod">
        <pc:chgData name="Danny Schurink" userId="1aa378d8-3f25-45f3-9e15-daee6701410c" providerId="ADAL" clId="{54ACFB03-05D9-4084-A367-050F45352D98}" dt="2026-09-01T09:08:44.827" v="1573" actId="1076"/>
        <pc:sldMkLst>
          <pc:docMk/>
          <pc:sldMk cId="1505294403" sldId="272"/>
        </pc:sldMkLst>
        <pc:spChg chg="mod">
          <ac:chgData name="Danny Schurink" userId="1aa378d8-3f25-45f3-9e15-daee6701410c" providerId="ADAL" clId="{54ACFB03-05D9-4084-A367-050F45352D98}" dt="2026-09-01T09:06:00.478" v="1552" actId="6549"/>
          <ac:spMkLst>
            <pc:docMk/>
            <pc:sldMk cId="1505294403" sldId="272"/>
            <ac:spMk id="5" creationId="{81C178D5-4A54-49D4-A2D8-C7656D603F8C}"/>
          </ac:spMkLst>
        </pc:spChg>
        <pc:picChg chg="add mod">
          <ac:chgData name="Danny Schurink" userId="1aa378d8-3f25-45f3-9e15-daee6701410c" providerId="ADAL" clId="{54ACFB03-05D9-4084-A367-050F45352D98}" dt="2026-09-01T09:08:44.827" v="1573" actId="1076"/>
          <ac:picMkLst>
            <pc:docMk/>
            <pc:sldMk cId="1505294403" sldId="272"/>
            <ac:picMk id="1026" creationId="{125DA50A-24B5-AA0B-4519-86B17BF8D719}"/>
          </ac:picMkLst>
        </pc:picChg>
      </pc:sldChg>
      <pc:sldChg chg="addSp delSp modSp mod">
        <pc:chgData name="Danny Schurink" userId="1aa378d8-3f25-45f3-9e15-daee6701410c" providerId="ADAL" clId="{54ACFB03-05D9-4084-A367-050F45352D98}" dt="2026-09-01T09:46:26.849" v="2418" actId="167"/>
        <pc:sldMkLst>
          <pc:docMk/>
          <pc:sldMk cId="4110492586" sldId="276"/>
        </pc:sldMkLst>
        <pc:picChg chg="add mod ord modCrop">
          <ac:chgData name="Danny Schurink" userId="1aa378d8-3f25-45f3-9e15-daee6701410c" providerId="ADAL" clId="{54ACFB03-05D9-4084-A367-050F45352D98}" dt="2026-09-01T09:46:26.849" v="2418" actId="167"/>
          <ac:picMkLst>
            <pc:docMk/>
            <pc:sldMk cId="4110492586" sldId="276"/>
            <ac:picMk id="4" creationId="{5A39933F-017E-9CB9-5E5B-6266804A4E7B}"/>
          </ac:picMkLst>
        </pc:picChg>
      </pc:sldChg>
      <pc:sldChg chg="addSp delSp modSp mod">
        <pc:chgData name="Danny Schurink" userId="1aa378d8-3f25-45f3-9e15-daee6701410c" providerId="ADAL" clId="{54ACFB03-05D9-4084-A367-050F45352D98}" dt="2026-09-01T09:22:36.275" v="2350" actId="1076"/>
        <pc:sldMkLst>
          <pc:docMk/>
          <pc:sldMk cId="1353025907" sldId="278"/>
        </pc:sldMkLst>
        <pc:spChg chg="mod">
          <ac:chgData name="Danny Schurink" userId="1aa378d8-3f25-45f3-9e15-daee6701410c" providerId="ADAL" clId="{54ACFB03-05D9-4084-A367-050F45352D98}" dt="2026-09-01T09:22:36.275" v="2350" actId="1076"/>
          <ac:spMkLst>
            <pc:docMk/>
            <pc:sldMk cId="1353025907" sldId="278"/>
            <ac:spMk id="5" creationId="{501636DE-C4F4-0A20-5FD4-98E2AB504359}"/>
          </ac:spMkLst>
        </pc:spChg>
        <pc:picChg chg="add mod">
          <ac:chgData name="Danny Schurink" userId="1aa378d8-3f25-45f3-9e15-daee6701410c" providerId="ADAL" clId="{54ACFB03-05D9-4084-A367-050F45352D98}" dt="2026-09-01T09:22:22.529" v="2349" actId="167"/>
          <ac:picMkLst>
            <pc:docMk/>
            <pc:sldMk cId="1353025907" sldId="278"/>
            <ac:picMk id="7" creationId="{B93B98E3-F701-8683-E02C-8D9C4C04B8EB}"/>
          </ac:picMkLst>
        </pc:picChg>
      </pc:sldChg>
      <pc:sldChg chg="addSp delSp modSp mod">
        <pc:chgData name="Danny Schurink" userId="1aa378d8-3f25-45f3-9e15-daee6701410c" providerId="ADAL" clId="{54ACFB03-05D9-4084-A367-050F45352D98}" dt="2026-09-01T14:03:03.245" v="2423" actId="1076"/>
        <pc:sldMkLst>
          <pc:docMk/>
          <pc:sldMk cId="6606908" sldId="280"/>
        </pc:sldMkLst>
        <pc:spChg chg="mod">
          <ac:chgData name="Danny Schurink" userId="1aa378d8-3f25-45f3-9e15-daee6701410c" providerId="ADAL" clId="{54ACFB03-05D9-4084-A367-050F45352D98}" dt="2026-09-01T09:15:00.165" v="2329" actId="6549"/>
          <ac:spMkLst>
            <pc:docMk/>
            <pc:sldMk cId="6606908" sldId="280"/>
            <ac:spMk id="3" creationId="{F58EA19E-7318-BFAB-EAF6-60A514E69788}"/>
          </ac:spMkLst>
        </pc:spChg>
        <pc:picChg chg="add mod">
          <ac:chgData name="Danny Schurink" userId="1aa378d8-3f25-45f3-9e15-daee6701410c" providerId="ADAL" clId="{54ACFB03-05D9-4084-A367-050F45352D98}" dt="2026-09-01T14:03:03.245" v="2423" actId="1076"/>
          <ac:picMkLst>
            <pc:docMk/>
            <pc:sldMk cId="6606908" sldId="280"/>
            <ac:picMk id="4" creationId="{6148013E-A7DB-B7F8-FD0A-EC1742BB3E61}"/>
          </ac:picMkLst>
        </pc:picChg>
      </pc:sldChg>
      <pc:sldChg chg="addSp delSp modSp mod">
        <pc:chgData name="Danny Schurink" userId="1aa378d8-3f25-45f3-9e15-daee6701410c" providerId="ADAL" clId="{54ACFB03-05D9-4084-A367-050F45352D98}" dt="2026-09-01T09:40:23.258" v="2403" actId="167"/>
        <pc:sldMkLst>
          <pc:docMk/>
          <pc:sldMk cId="4087437865" sldId="281"/>
        </pc:sldMkLst>
        <pc:spChg chg="mod">
          <ac:chgData name="Danny Schurink" userId="1aa378d8-3f25-45f3-9e15-daee6701410c" providerId="ADAL" clId="{54ACFB03-05D9-4084-A367-050F45352D98}" dt="2026-09-01T09:09:37.828" v="1650" actId="20577"/>
          <ac:spMkLst>
            <pc:docMk/>
            <pc:sldMk cId="4087437865" sldId="281"/>
            <ac:spMk id="7" creationId="{C30A0A44-5DE6-716E-64A2-55F5A37BED73}"/>
          </ac:spMkLst>
        </pc:spChg>
        <pc:picChg chg="add mod ord modCrop">
          <ac:chgData name="Danny Schurink" userId="1aa378d8-3f25-45f3-9e15-daee6701410c" providerId="ADAL" clId="{54ACFB03-05D9-4084-A367-050F45352D98}" dt="2026-09-01T09:40:23.258" v="2403" actId="167"/>
          <ac:picMkLst>
            <pc:docMk/>
            <pc:sldMk cId="4087437865" sldId="281"/>
            <ac:picMk id="4" creationId="{F16DA2B8-68D9-A70C-EE23-33B74A67DBC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9041A-EA2F-413B-B880-B4120EC8D178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25DE9-A145-48F3-B41F-D2052898DC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12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3828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7962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907D7-D8EA-F254-F6D4-609EA4EF9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3B88F6C-CFBA-8B25-06C3-9A9FD0EC7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1F0B2EF-33FE-8B62-C3C3-09BC7CC979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EA5CE93-0F81-C55E-C93A-217BFC9B8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2648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457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239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296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0337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525DE9-A145-48F3-B41F-D2052898DC7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63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91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779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548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6436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4717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54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435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356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777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101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70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030627B5-DCC0-4EF5-B643-6C2F5CBB7DF0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FDAC976-E51A-490A-B204-17104CD260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225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F58EA19E-7318-BFAB-EAF6-60A514E69788}"/>
              </a:ext>
            </a:extLst>
          </p:cNvPr>
          <p:cNvSpPr txBox="1"/>
          <p:nvPr/>
        </p:nvSpPr>
        <p:spPr>
          <a:xfrm>
            <a:off x="674255" y="1293091"/>
            <a:ext cx="9494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rgbClr val="000000"/>
                </a:solidFill>
              </a:rPr>
              <a:t>[Voeg eigen informatie over uw gemeente en/of de collecte toe]</a:t>
            </a:r>
          </a:p>
        </p:txBody>
      </p:sp>
    </p:spTree>
    <p:extLst>
      <p:ext uri="{BB962C8B-B14F-4D97-AF65-F5344CB8AC3E}">
        <p14:creationId xmlns:p14="http://schemas.microsoft.com/office/powerpoint/2010/main" val="108187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81C178D5-4A54-49D4-A2D8-C7656D603F8C}"/>
              </a:ext>
            </a:extLst>
          </p:cNvPr>
          <p:cNvSpPr txBox="1"/>
          <p:nvPr/>
        </p:nvSpPr>
        <p:spPr>
          <a:xfrm>
            <a:off x="120478" y="228137"/>
            <a:ext cx="10432471" cy="1689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rgbClr val="004F65"/>
                </a:solidFill>
                <a:latin typeface="Arial"/>
                <a:cs typeface="Arial"/>
              </a:rPr>
              <a:t>D.V. zondag 18 oktober 2026</a:t>
            </a:r>
            <a:endParaRPr lang="nl-NL" sz="2400" b="1" dirty="0">
              <a:solidFill>
                <a:srgbClr val="004F65"/>
              </a:solidFill>
              <a:latin typeface="Arial"/>
              <a:cs typeface="Arial"/>
            </a:endParaRPr>
          </a:p>
          <a:p>
            <a:pPr algn="ctr"/>
            <a:r>
              <a:rPr lang="nl-NL" sz="2400" b="1" dirty="0">
                <a:solidFill>
                  <a:srgbClr val="004F65"/>
                </a:solidFill>
                <a:latin typeface="Arial"/>
                <a:cs typeface="Arial"/>
              </a:rPr>
              <a:t>Collecte voor het werelddiaconaat</a:t>
            </a:r>
          </a:p>
          <a:p>
            <a:pPr algn="ctr"/>
            <a:endParaRPr lang="nl-NL" sz="1100" b="1" dirty="0">
              <a:solidFill>
                <a:srgbClr val="52C5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nl-NL" sz="2800" b="1" dirty="0">
                <a:solidFill>
                  <a:srgbClr val="42C3B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Maaltijden voor ouderen en eenzamen (Frankrijk)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5DA50A-24B5-AA0B-4519-86B17BF8D7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8434"/>
            <a:ext cx="10516618" cy="471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294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7D9C3C2-29B8-30E2-997E-97F9C9F4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16DA2B8-68D9-A70C-EE23-33B74A67DB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792431" y="-1792430"/>
            <a:ext cx="6858003" cy="10442862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30A0A44-5DE6-716E-64A2-55F5A37BED73}"/>
              </a:ext>
            </a:extLst>
          </p:cNvPr>
          <p:cNvSpPr/>
          <p:nvPr/>
        </p:nvSpPr>
        <p:spPr>
          <a:xfrm>
            <a:off x="-2" y="5402497"/>
            <a:ext cx="10442864" cy="1219314"/>
          </a:xfrm>
          <a:prstGeom prst="rect">
            <a:avLst/>
          </a:prstGeom>
          <a:solidFill>
            <a:srgbClr val="004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/>
            <a:r>
              <a:rPr lang="nl-NL" sz="2800" b="1" dirty="0">
                <a:solidFill>
                  <a:schemeClr val="accent1"/>
                </a:solidFill>
                <a:latin typeface="+mj-lt"/>
              </a:rPr>
              <a:t>Bij zending denk je misschien niet direct aan Frankrijk…</a:t>
            </a:r>
          </a:p>
        </p:txBody>
      </p:sp>
    </p:spTree>
    <p:extLst>
      <p:ext uri="{BB962C8B-B14F-4D97-AF65-F5344CB8AC3E}">
        <p14:creationId xmlns:p14="http://schemas.microsoft.com/office/powerpoint/2010/main" val="408743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_0">
            <a:extLst>
              <a:ext uri="{FF2B5EF4-FFF2-40B4-BE49-F238E27FC236}">
                <a16:creationId xmlns:a16="http://schemas.microsoft.com/office/drawing/2014/main" id="{B93B98E3-F701-8683-E02C-8D9C4C04B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42864" cy="685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01636DE-C4F4-0A20-5FD4-98E2AB504359}"/>
              </a:ext>
            </a:extLst>
          </p:cNvPr>
          <p:cNvSpPr/>
          <p:nvPr/>
        </p:nvSpPr>
        <p:spPr>
          <a:xfrm>
            <a:off x="1" y="122363"/>
            <a:ext cx="10442864" cy="1219314"/>
          </a:xfrm>
          <a:prstGeom prst="rect">
            <a:avLst/>
          </a:prstGeom>
          <a:solidFill>
            <a:srgbClr val="004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/>
            <a:r>
              <a:rPr lang="nl-NL" sz="2800" b="1" dirty="0">
                <a:solidFill>
                  <a:schemeClr val="accent1"/>
                </a:solidFill>
                <a:latin typeface="+mj-lt"/>
              </a:rPr>
              <a:t>…toch gebeurt daar veel moois: de lokale kerk ziet om naar kwetsbare mensen in de buurt…</a:t>
            </a:r>
          </a:p>
        </p:txBody>
      </p:sp>
    </p:spTree>
    <p:extLst>
      <p:ext uri="{BB962C8B-B14F-4D97-AF65-F5344CB8AC3E}">
        <p14:creationId xmlns:p14="http://schemas.microsoft.com/office/powerpoint/2010/main" val="135302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FF0D2DB-06A8-8BFB-F646-830BD8EA76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2864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9169977-53B4-A57F-4AE9-781A76C6D5D0}"/>
              </a:ext>
            </a:extLst>
          </p:cNvPr>
          <p:cNvSpPr/>
          <p:nvPr/>
        </p:nvSpPr>
        <p:spPr>
          <a:xfrm>
            <a:off x="0" y="5160116"/>
            <a:ext cx="10442864" cy="1219314"/>
          </a:xfrm>
          <a:prstGeom prst="rect">
            <a:avLst/>
          </a:prstGeom>
          <a:solidFill>
            <a:srgbClr val="004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/>
            <a:endParaRPr lang="nl-NL" sz="2800" b="1" dirty="0">
              <a:solidFill>
                <a:schemeClr val="accent1"/>
              </a:solidFill>
              <a:latin typeface="+mj-lt"/>
            </a:endParaRPr>
          </a:p>
          <a:p>
            <a:pPr marR="0" algn="ctr" rtl="0"/>
            <a:r>
              <a:rPr lang="nl-NL" sz="2800" b="1" dirty="0">
                <a:solidFill>
                  <a:schemeClr val="accent1"/>
                </a:solidFill>
                <a:latin typeface="+mj-lt"/>
              </a:rPr>
              <a:t>…met initiatieven als creatieve activiteiten en maaltijden wordt verbinding gezocht met eenzamen en ouderen…</a:t>
            </a:r>
          </a:p>
          <a:p>
            <a:pPr marR="0" algn="ctr" rtl="0"/>
            <a:endParaRPr lang="nl-NL" sz="3200" b="1" i="0" u="none" strike="noStrike" baseline="300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951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05B3492-A58D-39BE-22A9-B425F2DC36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0474036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25D2632F-8F71-915F-9E74-E74D84C7E477}"/>
              </a:ext>
            </a:extLst>
          </p:cNvPr>
          <p:cNvSpPr/>
          <p:nvPr/>
        </p:nvSpPr>
        <p:spPr>
          <a:xfrm>
            <a:off x="-1609" y="5243051"/>
            <a:ext cx="10474036" cy="1240096"/>
          </a:xfrm>
          <a:prstGeom prst="rect">
            <a:avLst/>
          </a:prstGeom>
          <a:solidFill>
            <a:srgbClr val="004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/>
            <a:r>
              <a:rPr lang="nl-NL" sz="2800" b="1" dirty="0">
                <a:solidFill>
                  <a:schemeClr val="accent1"/>
                </a:solidFill>
                <a:latin typeface="+mj-lt"/>
              </a:rPr>
              <a:t>…en zo ontstaan warme ontmoetingsplekken waar mensen naar elkaar omzien en elkaars lasten dragen!</a:t>
            </a:r>
          </a:p>
        </p:txBody>
      </p:sp>
    </p:spTree>
    <p:extLst>
      <p:ext uri="{BB962C8B-B14F-4D97-AF65-F5344CB8AC3E}">
        <p14:creationId xmlns:p14="http://schemas.microsoft.com/office/powerpoint/2010/main" val="415511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A39933F-017E-9CB9-5E5B-6266804A4E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1"/>
            <a:ext cx="10442863" cy="6858001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5CCFBE1-10E1-EC82-04EE-3857B5CBC1D2}"/>
              </a:ext>
            </a:extLst>
          </p:cNvPr>
          <p:cNvSpPr/>
          <p:nvPr/>
        </p:nvSpPr>
        <p:spPr>
          <a:xfrm>
            <a:off x="1" y="4713895"/>
            <a:ext cx="10442864" cy="1219314"/>
          </a:xfrm>
          <a:prstGeom prst="rect">
            <a:avLst/>
          </a:prstGeom>
          <a:solidFill>
            <a:srgbClr val="004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 rtl="0"/>
            <a:r>
              <a:rPr lang="nl-NL" sz="3200" b="1" dirty="0">
                <a:solidFill>
                  <a:schemeClr val="accent1"/>
                </a:solidFill>
                <a:latin typeface="+mj-lt"/>
              </a:rPr>
              <a:t>Helpt u ons dit project te ondersteunen? </a:t>
            </a:r>
          </a:p>
          <a:p>
            <a:pPr marR="0" algn="ctr" rtl="0"/>
            <a:r>
              <a:rPr lang="nl-NL" sz="3200" b="1" dirty="0">
                <a:solidFill>
                  <a:schemeClr val="accent1"/>
                </a:solidFill>
                <a:latin typeface="+mj-lt"/>
              </a:rPr>
              <a:t>Hartelijk dank voor uw gebed en gift!</a:t>
            </a:r>
            <a:endParaRPr lang="nl-NL" sz="3200" b="1" i="0" u="none" strike="noStrike" baseline="300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0492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F58EA19E-7318-BFAB-EAF6-60A514E69788}"/>
              </a:ext>
            </a:extLst>
          </p:cNvPr>
          <p:cNvSpPr txBox="1"/>
          <p:nvPr/>
        </p:nvSpPr>
        <p:spPr>
          <a:xfrm>
            <a:off x="528782" y="392546"/>
            <a:ext cx="949498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u="sng" dirty="0">
                <a:solidFill>
                  <a:srgbClr val="000000"/>
                </a:solidFill>
              </a:rPr>
              <a:t>Maak uw gift over naar:</a:t>
            </a:r>
            <a:endParaRPr lang="nl-NL" sz="2400" b="1" dirty="0">
              <a:solidFill>
                <a:srgbClr val="000000"/>
              </a:solidFill>
            </a:endParaRPr>
          </a:p>
          <a:p>
            <a:pPr algn="ctr"/>
            <a:endParaRPr lang="nl-NL" sz="2400" dirty="0">
              <a:solidFill>
                <a:srgbClr val="000000"/>
              </a:solidFill>
            </a:endParaRPr>
          </a:p>
          <a:p>
            <a:pPr algn="ctr"/>
            <a:r>
              <a:rPr lang="nl-NL" sz="2800" dirty="0">
                <a:solidFill>
                  <a:srgbClr val="000000"/>
                </a:solidFill>
              </a:rPr>
              <a:t>NL63 ABNA 0476 3954 29 t.n.v. Project 10:27 (GZB) </a:t>
            </a:r>
          </a:p>
          <a:p>
            <a:pPr algn="ctr"/>
            <a:r>
              <a:rPr lang="nl-NL" sz="2400" dirty="0">
                <a:solidFill>
                  <a:srgbClr val="000000"/>
                </a:solidFill>
              </a:rPr>
              <a:t>o.v.v. FR.1.102 – Maaltijden voor ouderen en eenzamen (Frankrijk)</a:t>
            </a:r>
          </a:p>
          <a:p>
            <a:pPr algn="ctr"/>
            <a:endParaRPr lang="nl-NL" sz="2800" dirty="0">
              <a:solidFill>
                <a:srgbClr val="000000"/>
              </a:solidFill>
            </a:endParaRPr>
          </a:p>
          <a:p>
            <a:pPr algn="ctr"/>
            <a:r>
              <a:rPr lang="nl-NL" sz="2800" dirty="0">
                <a:solidFill>
                  <a:srgbClr val="000000"/>
                </a:solidFill>
              </a:rPr>
              <a:t>Of doneer direct via de onderstaande QR-code: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148013E-A7DB-B7F8-FD0A-EC1742BB3E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147" y="3085561"/>
            <a:ext cx="35242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90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titel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FFFFFF"/>
      </a:accent1>
      <a:accent2>
        <a:srgbClr val="009774"/>
      </a:accent2>
      <a:accent3>
        <a:srgbClr val="E87970"/>
      </a:accent3>
      <a:accent4>
        <a:srgbClr val="52C5B4"/>
      </a:accent4>
      <a:accent5>
        <a:srgbClr val="FFDB2C"/>
      </a:accent5>
      <a:accent6>
        <a:srgbClr val="004F65"/>
      </a:accent6>
      <a:hlink>
        <a:srgbClr val="8F8F8F"/>
      </a:hlink>
      <a:folHlink>
        <a:srgbClr val="A5A5A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3ACF124-275F-44F2-8DE0-0A755069829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1036</TotalTime>
  <Words>167</Words>
  <Application>Microsoft Office PowerPoint</Application>
  <PresentationFormat>Breedbeeld</PresentationFormat>
  <Paragraphs>26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Calibri</vt:lpstr>
      <vt:lpstr>Metropolitan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Anneke Kardol-Gerrits</dc:creator>
  <cp:lastModifiedBy>Anneke Kardol</cp:lastModifiedBy>
  <cp:revision>23</cp:revision>
  <dcterms:created xsi:type="dcterms:W3CDTF">2022-01-18T09:48:15Z</dcterms:created>
  <dcterms:modified xsi:type="dcterms:W3CDTF">2026-09-03T07:28:05Z</dcterms:modified>
</cp:coreProperties>
</file>