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8" r:id="rId2"/>
    <p:sldId id="272" r:id="rId3"/>
    <p:sldId id="264" r:id="rId4"/>
    <p:sldId id="276" r:id="rId5"/>
    <p:sldId id="277" r:id="rId6"/>
    <p:sldId id="265" r:id="rId7"/>
    <p:sldId id="279" r:id="rId8"/>
    <p:sldId id="278" r:id="rId9"/>
    <p:sldId id="281" r:id="rId10"/>
    <p:sldId id="28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65"/>
    <a:srgbClr val="42C3B3"/>
    <a:srgbClr val="52C5B4"/>
    <a:srgbClr val="002C3D"/>
    <a:srgbClr val="DCD3CA"/>
    <a:srgbClr val="DF3A4A"/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A668EF-775E-43BF-A5D6-FDD209D4C643}" v="10" dt="2025-08-19T07:42:12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97" autoAdjust="0"/>
  </p:normalViewPr>
  <p:slideViewPr>
    <p:cSldViewPr snapToGrid="0">
      <p:cViewPr varScale="1">
        <p:scale>
          <a:sx n="141" d="100"/>
          <a:sy n="141" d="100"/>
        </p:scale>
        <p:origin x="93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Schurink" userId="1aa378d8-3f25-45f3-9e15-daee6701410c" providerId="ADAL" clId="{EB5D4683-D787-40B5-A0F1-7CB5947105C4}"/>
    <pc:docChg chg="undo custSel modSld">
      <pc:chgData name="Danny Schurink" userId="1aa378d8-3f25-45f3-9e15-daee6701410c" providerId="ADAL" clId="{EB5D4683-D787-40B5-A0F1-7CB5947105C4}" dt="2025-06-23T14:04:13.821" v="584" actId="1076"/>
      <pc:docMkLst>
        <pc:docMk/>
      </pc:docMkLst>
      <pc:sldChg chg="addSp delSp modSp mod">
        <pc:chgData name="Danny Schurink" userId="1aa378d8-3f25-45f3-9e15-daee6701410c" providerId="ADAL" clId="{EB5D4683-D787-40B5-A0F1-7CB5947105C4}" dt="2025-06-23T13:51:52.883" v="319" actId="1076"/>
        <pc:sldMkLst>
          <pc:docMk/>
          <pc:sldMk cId="415511495" sldId="264"/>
        </pc:sldMkLst>
        <pc:spChg chg="mod">
          <ac:chgData name="Danny Schurink" userId="1aa378d8-3f25-45f3-9e15-daee6701410c" providerId="ADAL" clId="{EB5D4683-D787-40B5-A0F1-7CB5947105C4}" dt="2025-06-23T13:51:52.883" v="319" actId="1076"/>
          <ac:spMkLst>
            <pc:docMk/>
            <pc:sldMk cId="415511495" sldId="264"/>
            <ac:spMk id="2" creationId="{25D2632F-8F71-915F-9E74-E74D84C7E477}"/>
          </ac:spMkLst>
        </pc:spChg>
      </pc:sldChg>
      <pc:sldChg chg="addSp delSp modSp mod">
        <pc:chgData name="Danny Schurink" userId="1aa378d8-3f25-45f3-9e15-daee6701410c" providerId="ADAL" clId="{EB5D4683-D787-40B5-A0F1-7CB5947105C4}" dt="2025-06-23T13:57:34.718" v="451" actId="732"/>
        <pc:sldMkLst>
          <pc:docMk/>
          <pc:sldMk cId="489516653" sldId="265"/>
        </pc:sldMkLst>
        <pc:spChg chg="mod">
          <ac:chgData name="Danny Schurink" userId="1aa378d8-3f25-45f3-9e15-daee6701410c" providerId="ADAL" clId="{EB5D4683-D787-40B5-A0F1-7CB5947105C4}" dt="2025-06-23T13:57:13.957" v="448" actId="1076"/>
          <ac:spMkLst>
            <pc:docMk/>
            <pc:sldMk cId="489516653" sldId="265"/>
            <ac:spMk id="6" creationId="{C9169977-53B4-A57F-4AE9-781A76C6D5D0}"/>
          </ac:spMkLst>
        </pc:spChg>
      </pc:sldChg>
      <pc:sldChg chg="addSp delSp modSp mod">
        <pc:chgData name="Danny Schurink" userId="1aa378d8-3f25-45f3-9e15-daee6701410c" providerId="ADAL" clId="{EB5D4683-D787-40B5-A0F1-7CB5947105C4}" dt="2025-06-23T13:43:05.194" v="133" actId="732"/>
        <pc:sldMkLst>
          <pc:docMk/>
          <pc:sldMk cId="1505294403" sldId="272"/>
        </pc:sldMkLst>
        <pc:spChg chg="mod">
          <ac:chgData name="Danny Schurink" userId="1aa378d8-3f25-45f3-9e15-daee6701410c" providerId="ADAL" clId="{EB5D4683-D787-40B5-A0F1-7CB5947105C4}" dt="2025-06-23T13:40:25.444" v="86" actId="20577"/>
          <ac:spMkLst>
            <pc:docMk/>
            <pc:sldMk cId="1505294403" sldId="272"/>
            <ac:spMk id="5" creationId="{81C178D5-4A54-49D4-A2D8-C7656D603F8C}"/>
          </ac:spMkLst>
        </pc:spChg>
      </pc:sldChg>
      <pc:sldChg chg="addSp delSp modSp mod">
        <pc:chgData name="Danny Schurink" userId="1aa378d8-3f25-45f3-9e15-daee6701410c" providerId="ADAL" clId="{EB5D4683-D787-40B5-A0F1-7CB5947105C4}" dt="2025-06-23T13:52:09.263" v="320" actId="1076"/>
        <pc:sldMkLst>
          <pc:docMk/>
          <pc:sldMk cId="4110492586" sldId="276"/>
        </pc:sldMkLst>
        <pc:spChg chg="mod">
          <ac:chgData name="Danny Schurink" userId="1aa378d8-3f25-45f3-9e15-daee6701410c" providerId="ADAL" clId="{EB5D4683-D787-40B5-A0F1-7CB5947105C4}" dt="2025-06-23T13:52:09.263" v="320" actId="1076"/>
          <ac:spMkLst>
            <pc:docMk/>
            <pc:sldMk cId="4110492586" sldId="276"/>
            <ac:spMk id="6" creationId="{C9169977-53B4-A57F-4AE9-781A76C6D5D0}"/>
          </ac:spMkLst>
        </pc:spChg>
      </pc:sldChg>
      <pc:sldChg chg="addSp delSp modSp mod">
        <pc:chgData name="Danny Schurink" userId="1aa378d8-3f25-45f3-9e15-daee6701410c" providerId="ADAL" clId="{EB5D4683-D787-40B5-A0F1-7CB5947105C4}" dt="2025-06-23T13:54:30.362" v="378" actId="1076"/>
        <pc:sldMkLst>
          <pc:docMk/>
          <pc:sldMk cId="4289375942" sldId="277"/>
        </pc:sldMkLst>
        <pc:spChg chg="mod">
          <ac:chgData name="Danny Schurink" userId="1aa378d8-3f25-45f3-9e15-daee6701410c" providerId="ADAL" clId="{EB5D4683-D787-40B5-A0F1-7CB5947105C4}" dt="2025-06-23T13:54:30.362" v="378" actId="1076"/>
          <ac:spMkLst>
            <pc:docMk/>
            <pc:sldMk cId="4289375942" sldId="277"/>
            <ac:spMk id="2" creationId="{25D2632F-8F71-915F-9E74-E74D84C7E477}"/>
          </ac:spMkLst>
        </pc:spChg>
      </pc:sldChg>
      <pc:sldChg chg="addSp delSp modSp mod">
        <pc:chgData name="Danny Schurink" userId="1aa378d8-3f25-45f3-9e15-daee6701410c" providerId="ADAL" clId="{EB5D4683-D787-40B5-A0F1-7CB5947105C4}" dt="2025-06-23T14:02:59.849" v="530" actId="1076"/>
        <pc:sldMkLst>
          <pc:docMk/>
          <pc:sldMk cId="1353025907" sldId="278"/>
        </pc:sldMkLst>
        <pc:spChg chg="mod">
          <ac:chgData name="Danny Schurink" userId="1aa378d8-3f25-45f3-9e15-daee6701410c" providerId="ADAL" clId="{EB5D4683-D787-40B5-A0F1-7CB5947105C4}" dt="2025-06-23T14:02:59.849" v="530" actId="1076"/>
          <ac:spMkLst>
            <pc:docMk/>
            <pc:sldMk cId="1353025907" sldId="278"/>
            <ac:spMk id="6" creationId="{C9169977-53B4-A57F-4AE9-781A76C6D5D0}"/>
          </ac:spMkLst>
        </pc:spChg>
      </pc:sldChg>
      <pc:sldChg chg="addSp delSp modSp mod">
        <pc:chgData name="Danny Schurink" userId="1aa378d8-3f25-45f3-9e15-daee6701410c" providerId="ADAL" clId="{EB5D4683-D787-40B5-A0F1-7CB5947105C4}" dt="2025-06-23T14:00:59.571" v="511" actId="20577"/>
        <pc:sldMkLst>
          <pc:docMk/>
          <pc:sldMk cId="201813429" sldId="279"/>
        </pc:sldMkLst>
        <pc:spChg chg="mod">
          <ac:chgData name="Danny Schurink" userId="1aa378d8-3f25-45f3-9e15-daee6701410c" providerId="ADAL" clId="{EB5D4683-D787-40B5-A0F1-7CB5947105C4}" dt="2025-06-23T14:00:59.571" v="511" actId="20577"/>
          <ac:spMkLst>
            <pc:docMk/>
            <pc:sldMk cId="201813429" sldId="279"/>
            <ac:spMk id="6" creationId="{C9169977-53B4-A57F-4AE9-781A76C6D5D0}"/>
          </ac:spMkLst>
        </pc:spChg>
      </pc:sldChg>
      <pc:sldChg chg="addSp delSp modSp mod">
        <pc:chgData name="Danny Schurink" userId="1aa378d8-3f25-45f3-9e15-daee6701410c" providerId="ADAL" clId="{EB5D4683-D787-40B5-A0F1-7CB5947105C4}" dt="2025-06-23T14:04:13.821" v="584" actId="1076"/>
        <pc:sldMkLst>
          <pc:docMk/>
          <pc:sldMk cId="6606908" sldId="280"/>
        </pc:sldMkLst>
      </pc:sldChg>
    </pc:docChg>
  </pc:docChgLst>
  <pc:docChgLst>
    <pc:chgData name="Anneke Kardol" userId="81632fce-b7cd-4c2f-8c2e-45aa6b3f4f01" providerId="ADAL" clId="{2C4C0D4A-E9CB-4A4F-B0D6-8B16248BA788}"/>
    <pc:docChg chg="custSel modSld">
      <pc:chgData name="Anneke Kardol" userId="81632fce-b7cd-4c2f-8c2e-45aa6b3f4f01" providerId="ADAL" clId="{2C4C0D4A-E9CB-4A4F-B0D6-8B16248BA788}" dt="2025-08-19T07:42:32.378" v="70" actId="1076"/>
      <pc:docMkLst>
        <pc:docMk/>
      </pc:docMkLst>
      <pc:sldChg chg="addSp modSp mod">
        <pc:chgData name="Anneke Kardol" userId="81632fce-b7cd-4c2f-8c2e-45aa6b3f4f01" providerId="ADAL" clId="{2C4C0D4A-E9CB-4A4F-B0D6-8B16248BA788}" dt="2025-08-19T07:12:03.117" v="8" actId="1076"/>
        <pc:sldMkLst>
          <pc:docMk/>
          <pc:sldMk cId="6606908" sldId="280"/>
        </pc:sldMkLst>
        <pc:picChg chg="add mod">
          <ac:chgData name="Anneke Kardol" userId="81632fce-b7cd-4c2f-8c2e-45aa6b3f4f01" providerId="ADAL" clId="{2C4C0D4A-E9CB-4A4F-B0D6-8B16248BA788}" dt="2025-08-19T07:12:03.117" v="8" actId="1076"/>
          <ac:picMkLst>
            <pc:docMk/>
            <pc:sldMk cId="6606908" sldId="280"/>
            <ac:picMk id="4" creationId="{57661E9F-A1C2-53CE-E1F8-3405604CB7E1}"/>
          </ac:picMkLst>
        </pc:picChg>
      </pc:sldChg>
      <pc:sldChg chg="addSp delSp modSp mod delAnim">
        <pc:chgData name="Anneke Kardol" userId="81632fce-b7cd-4c2f-8c2e-45aa6b3f4f01" providerId="ADAL" clId="{2C4C0D4A-E9CB-4A4F-B0D6-8B16248BA788}" dt="2025-08-19T07:42:32.378" v="70" actId="1076"/>
        <pc:sldMkLst>
          <pc:docMk/>
          <pc:sldMk cId="4116636127" sldId="281"/>
        </pc:sldMkLst>
        <pc:spChg chg="add mod">
          <ac:chgData name="Anneke Kardol" userId="81632fce-b7cd-4c2f-8c2e-45aa6b3f4f01" providerId="ADAL" clId="{2C4C0D4A-E9CB-4A4F-B0D6-8B16248BA788}" dt="2025-08-19T07:39:00.998" v="58" actId="1076"/>
          <ac:spMkLst>
            <pc:docMk/>
            <pc:sldMk cId="4116636127" sldId="281"/>
            <ac:spMk id="2" creationId="{D5557BC3-1979-D1A8-2BE2-D02B7E4CB75D}"/>
          </ac:spMkLst>
        </pc:spChg>
        <pc:spChg chg="add mod">
          <ac:chgData name="Anneke Kardol" userId="81632fce-b7cd-4c2f-8c2e-45aa6b3f4f01" providerId="ADAL" clId="{2C4C0D4A-E9CB-4A4F-B0D6-8B16248BA788}" dt="2025-08-19T07:42:32.378" v="70" actId="1076"/>
          <ac:spMkLst>
            <pc:docMk/>
            <pc:sldMk cId="4116636127" sldId="281"/>
            <ac:spMk id="7" creationId="{7FBDD500-F862-5262-3C33-D0E3E41F4010}"/>
          </ac:spMkLst>
        </pc:spChg>
        <pc:picChg chg="del">
          <ac:chgData name="Anneke Kardol" userId="81632fce-b7cd-4c2f-8c2e-45aa6b3f4f01" providerId="ADAL" clId="{2C4C0D4A-E9CB-4A4F-B0D6-8B16248BA788}" dt="2025-08-19T07:37:06.520" v="9" actId="478"/>
          <ac:picMkLst>
            <pc:docMk/>
            <pc:sldMk cId="4116636127" sldId="281"/>
            <ac:picMk id="4" creationId="{94E81974-02A1-D0FB-2109-57292C09A3FE}"/>
          </ac:picMkLst>
        </pc:picChg>
        <pc:picChg chg="add mod modCrop">
          <ac:chgData name="Anneke Kardol" userId="81632fce-b7cd-4c2f-8c2e-45aa6b3f4f01" providerId="ADAL" clId="{2C4C0D4A-E9CB-4A4F-B0D6-8B16248BA788}" dt="2025-08-19T07:42:12.374" v="68"/>
          <ac:picMkLst>
            <pc:docMk/>
            <pc:sldMk cId="4116636127" sldId="281"/>
            <ac:picMk id="5" creationId="{A7F2D837-5E8A-E628-CA13-61C177365270}"/>
          </ac:picMkLst>
        </pc:picChg>
      </pc:sldChg>
    </pc:docChg>
  </pc:docChgLst>
  <pc:docChgLst>
    <pc:chgData name="Danny Schurink" userId="1aa378d8-3f25-45f3-9e15-daee6701410c" providerId="ADAL" clId="{09F9F4D3-DA70-486C-A30A-3FD08D5D2600}"/>
    <pc:docChg chg="undo custSel modSld sldOrd">
      <pc:chgData name="Danny Schurink" userId="1aa378d8-3f25-45f3-9e15-daee6701410c" providerId="ADAL" clId="{09F9F4D3-DA70-486C-A30A-3FD08D5D2600}" dt="2025-03-19T11:04:13.564" v="637" actId="962"/>
      <pc:docMkLst>
        <pc:docMk/>
      </pc:docMkLst>
      <pc:sldChg chg="addSp delSp modSp mod ord">
        <pc:chgData name="Danny Schurink" userId="1aa378d8-3f25-45f3-9e15-daee6701410c" providerId="ADAL" clId="{09F9F4D3-DA70-486C-A30A-3FD08D5D2600}" dt="2025-03-18T15:21:53.069" v="594" actId="1076"/>
        <pc:sldMkLst>
          <pc:docMk/>
          <pc:sldMk cId="415511495" sldId="264"/>
        </pc:sldMkLst>
      </pc:sldChg>
      <pc:sldChg chg="addSp delSp modSp mod">
        <pc:chgData name="Danny Schurink" userId="1aa378d8-3f25-45f3-9e15-daee6701410c" providerId="ADAL" clId="{09F9F4D3-DA70-486C-A30A-3FD08D5D2600}" dt="2025-03-18T15:10:23.025" v="171" actId="5793"/>
        <pc:sldMkLst>
          <pc:docMk/>
          <pc:sldMk cId="489516653" sldId="265"/>
        </pc:sldMkLst>
      </pc:sldChg>
      <pc:sldChg chg="addSp delSp modSp mod">
        <pc:chgData name="Danny Schurink" userId="1aa378d8-3f25-45f3-9e15-daee6701410c" providerId="ADAL" clId="{09F9F4D3-DA70-486C-A30A-3FD08D5D2600}" dt="2025-03-18T15:07:45.301" v="81" actId="732"/>
        <pc:sldMkLst>
          <pc:docMk/>
          <pc:sldMk cId="1505294403" sldId="272"/>
        </pc:sldMkLst>
      </pc:sldChg>
      <pc:sldChg chg="addSp delSp modSp mod ord">
        <pc:chgData name="Danny Schurink" userId="1aa378d8-3f25-45f3-9e15-daee6701410c" providerId="ADAL" clId="{09F9F4D3-DA70-486C-A30A-3FD08D5D2600}" dt="2025-03-18T15:26:50.340" v="604" actId="167"/>
        <pc:sldMkLst>
          <pc:docMk/>
          <pc:sldMk cId="4110492586" sldId="276"/>
        </pc:sldMkLst>
      </pc:sldChg>
      <pc:sldChg chg="addSp delSp modSp mod ord">
        <pc:chgData name="Danny Schurink" userId="1aa378d8-3f25-45f3-9e15-daee6701410c" providerId="ADAL" clId="{09F9F4D3-DA70-486C-A30A-3FD08D5D2600}" dt="2025-03-18T15:29:52.852" v="613" actId="1076"/>
        <pc:sldMkLst>
          <pc:docMk/>
          <pc:sldMk cId="4289375942" sldId="277"/>
        </pc:sldMkLst>
      </pc:sldChg>
      <pc:sldChg chg="addSp delSp modSp mod">
        <pc:chgData name="Danny Schurink" userId="1aa378d8-3f25-45f3-9e15-daee6701410c" providerId="ADAL" clId="{09F9F4D3-DA70-486C-A30A-3FD08D5D2600}" dt="2025-03-18T15:33:16.836" v="632" actId="167"/>
        <pc:sldMkLst>
          <pc:docMk/>
          <pc:sldMk cId="1353025907" sldId="278"/>
        </pc:sldMkLst>
      </pc:sldChg>
      <pc:sldChg chg="addSp delSp modSp mod">
        <pc:chgData name="Danny Schurink" userId="1aa378d8-3f25-45f3-9e15-daee6701410c" providerId="ADAL" clId="{09F9F4D3-DA70-486C-A30A-3FD08D5D2600}" dt="2025-03-18T15:31:50.098" v="623" actId="167"/>
        <pc:sldMkLst>
          <pc:docMk/>
          <pc:sldMk cId="201813429" sldId="279"/>
        </pc:sldMkLst>
      </pc:sldChg>
      <pc:sldChg chg="addSp delSp modSp mod">
        <pc:chgData name="Danny Schurink" userId="1aa378d8-3f25-45f3-9e15-daee6701410c" providerId="ADAL" clId="{09F9F4D3-DA70-486C-A30A-3FD08D5D2600}" dt="2025-03-19T11:04:13.564" v="637" actId="962"/>
        <pc:sldMkLst>
          <pc:docMk/>
          <pc:sldMk cId="6606908" sldId="280"/>
        </pc:sldMkLst>
      </pc:sldChg>
    </pc:docChg>
  </pc:docChgLst>
  <pc:docChgLst>
    <pc:chgData name="Danny Schurink" userId="1aa378d8-3f25-45f3-9e15-daee6701410c" providerId="ADAL" clId="{3AFE5B42-962A-4B05-A3F4-602895A8CF9D}"/>
    <pc:docChg chg="undo redo custSel modSld">
      <pc:chgData name="Danny Schurink" userId="1aa378d8-3f25-45f3-9e15-daee6701410c" providerId="ADAL" clId="{3AFE5B42-962A-4B05-A3F4-602895A8CF9D}" dt="2024-12-13T10:17:53.250" v="859" actId="732"/>
      <pc:docMkLst>
        <pc:docMk/>
      </pc:docMkLst>
      <pc:sldChg chg="addSp delSp modSp mod">
        <pc:chgData name="Danny Schurink" userId="1aa378d8-3f25-45f3-9e15-daee6701410c" providerId="ADAL" clId="{3AFE5B42-962A-4B05-A3F4-602895A8CF9D}" dt="2024-12-13T10:17:53.250" v="859" actId="732"/>
        <pc:sldMkLst>
          <pc:docMk/>
          <pc:sldMk cId="415511495" sldId="264"/>
        </pc:sldMkLst>
      </pc:sldChg>
      <pc:sldChg chg="addSp delSp modSp mod">
        <pc:chgData name="Danny Schurink" userId="1aa378d8-3f25-45f3-9e15-daee6701410c" providerId="ADAL" clId="{3AFE5B42-962A-4B05-A3F4-602895A8CF9D}" dt="2024-12-06T13:43:40.812" v="185" actId="5793"/>
        <pc:sldMkLst>
          <pc:docMk/>
          <pc:sldMk cId="489516653" sldId="265"/>
        </pc:sldMkLst>
      </pc:sldChg>
      <pc:sldChg chg="addSp delSp modSp mod">
        <pc:chgData name="Danny Schurink" userId="1aa378d8-3f25-45f3-9e15-daee6701410c" providerId="ADAL" clId="{3AFE5B42-962A-4B05-A3F4-602895A8CF9D}" dt="2024-12-06T13:35:31.176" v="110" actId="732"/>
        <pc:sldMkLst>
          <pc:docMk/>
          <pc:sldMk cId="1505294403" sldId="272"/>
        </pc:sldMkLst>
      </pc:sldChg>
      <pc:sldChg chg="addSp delSp modSp mod">
        <pc:chgData name="Danny Schurink" userId="1aa378d8-3f25-45f3-9e15-daee6701410c" providerId="ADAL" clId="{3AFE5B42-962A-4B05-A3F4-602895A8CF9D}" dt="2024-12-06T13:48:16.279" v="521" actId="20577"/>
        <pc:sldMkLst>
          <pc:docMk/>
          <pc:sldMk cId="4110492586" sldId="276"/>
        </pc:sldMkLst>
      </pc:sldChg>
      <pc:sldChg chg="addSp delSp modSp mod">
        <pc:chgData name="Danny Schurink" userId="1aa378d8-3f25-45f3-9e15-daee6701410c" providerId="ADAL" clId="{3AFE5B42-962A-4B05-A3F4-602895A8CF9D}" dt="2024-12-06T13:50:21.794" v="673" actId="478"/>
        <pc:sldMkLst>
          <pc:docMk/>
          <pc:sldMk cId="4289375942" sldId="277"/>
        </pc:sldMkLst>
      </pc:sldChg>
      <pc:sldChg chg="addSp delSp modSp mod">
        <pc:chgData name="Danny Schurink" userId="1aa378d8-3f25-45f3-9e15-daee6701410c" providerId="ADAL" clId="{3AFE5B42-962A-4B05-A3F4-602895A8CF9D}" dt="2024-12-06T13:54:55.529" v="838" actId="478"/>
        <pc:sldMkLst>
          <pc:docMk/>
          <pc:sldMk cId="1353025907" sldId="278"/>
        </pc:sldMkLst>
      </pc:sldChg>
      <pc:sldChg chg="addSp delSp modSp mod">
        <pc:chgData name="Danny Schurink" userId="1aa378d8-3f25-45f3-9e15-daee6701410c" providerId="ADAL" clId="{3AFE5B42-962A-4B05-A3F4-602895A8CF9D}" dt="2024-12-06T13:53:35.752" v="828" actId="478"/>
        <pc:sldMkLst>
          <pc:docMk/>
          <pc:sldMk cId="201813429" sldId="279"/>
        </pc:sldMkLst>
      </pc:sldChg>
      <pc:sldChg chg="addSp delSp modSp mod">
        <pc:chgData name="Danny Schurink" userId="1aa378d8-3f25-45f3-9e15-daee6701410c" providerId="ADAL" clId="{3AFE5B42-962A-4B05-A3F4-602895A8CF9D}" dt="2024-12-09T12:23:06.751" v="841" actId="1076"/>
        <pc:sldMkLst>
          <pc:docMk/>
          <pc:sldMk cId="6606908" sldId="280"/>
        </pc:sldMkLst>
      </pc:sldChg>
    </pc:docChg>
  </pc:docChgLst>
  <pc:docChgLst>
    <pc:chgData name="Anneke Kardol" userId="81632fce-b7cd-4c2f-8c2e-45aa6b3f4f01" providerId="ADAL" clId="{0D17E413-C79D-40BD-8DEA-23F786B1CF45}"/>
    <pc:docChg chg="custSel modSld">
      <pc:chgData name="Anneke Kardol" userId="81632fce-b7cd-4c2f-8c2e-45aa6b3f4f01" providerId="ADAL" clId="{0D17E413-C79D-40BD-8DEA-23F786B1CF45}" dt="2025-07-07T12:39:47.702" v="9"/>
      <pc:docMkLst>
        <pc:docMk/>
      </pc:docMkLst>
      <pc:sldChg chg="modSp mod">
        <pc:chgData name="Anneke Kardol" userId="81632fce-b7cd-4c2f-8c2e-45aa6b3f4f01" providerId="ADAL" clId="{0D17E413-C79D-40BD-8DEA-23F786B1CF45}" dt="2025-07-02T06:41:47.140" v="0" actId="732"/>
        <pc:sldMkLst>
          <pc:docMk/>
          <pc:sldMk cId="489516653" sldId="265"/>
        </pc:sldMkLst>
      </pc:sldChg>
      <pc:sldChg chg="addSp delSp modSp mod">
        <pc:chgData name="Anneke Kardol" userId="81632fce-b7cd-4c2f-8c2e-45aa6b3f4f01" providerId="ADAL" clId="{0D17E413-C79D-40BD-8DEA-23F786B1CF45}" dt="2025-07-07T12:39:47.702" v="9"/>
        <pc:sldMkLst>
          <pc:docMk/>
          <pc:sldMk cId="6606908" sldId="280"/>
        </pc:sldMkLst>
      </pc:sldChg>
    </pc:docChg>
  </pc:docChgLst>
  <pc:docChgLst>
    <pc:chgData name="Danny Schurink" userId="1aa378d8-3f25-45f3-9e15-daee6701410c" providerId="ADAL" clId="{0F9ED70C-D736-426D-A3A5-F8935089098E}"/>
    <pc:docChg chg="undo custSel addSld modSld">
      <pc:chgData name="Danny Schurink" userId="1aa378d8-3f25-45f3-9e15-daee6701410c" providerId="ADAL" clId="{0F9ED70C-D736-426D-A3A5-F8935089098E}" dt="2025-07-23T12:40:12.608" v="374" actId="1076"/>
      <pc:docMkLst>
        <pc:docMk/>
      </pc:docMkLst>
      <pc:sldChg chg="addSp delSp modSp mod">
        <pc:chgData name="Danny Schurink" userId="1aa378d8-3f25-45f3-9e15-daee6701410c" providerId="ADAL" clId="{0F9ED70C-D736-426D-A3A5-F8935089098E}" dt="2025-07-23T12:20:58.928" v="206" actId="167"/>
        <pc:sldMkLst>
          <pc:docMk/>
          <pc:sldMk cId="415511495" sldId="264"/>
        </pc:sldMkLst>
        <pc:spChg chg="mod">
          <ac:chgData name="Danny Schurink" userId="1aa378d8-3f25-45f3-9e15-daee6701410c" providerId="ADAL" clId="{0F9ED70C-D736-426D-A3A5-F8935089098E}" dt="2025-07-23T12:18:22.876" v="179" actId="6549"/>
          <ac:spMkLst>
            <pc:docMk/>
            <pc:sldMk cId="415511495" sldId="264"/>
            <ac:spMk id="2" creationId="{25D2632F-8F71-915F-9E74-E74D84C7E477}"/>
          </ac:spMkLst>
        </pc:spChg>
        <pc:picChg chg="add mod ord modCrop">
          <ac:chgData name="Danny Schurink" userId="1aa378d8-3f25-45f3-9e15-daee6701410c" providerId="ADAL" clId="{0F9ED70C-D736-426D-A3A5-F8935089098E}" dt="2025-07-23T12:20:58.928" v="206" actId="167"/>
          <ac:picMkLst>
            <pc:docMk/>
            <pc:sldMk cId="415511495" sldId="264"/>
            <ac:picMk id="4" creationId="{C7C86057-FDDB-91FF-3FBA-700C3E6BC61B}"/>
          </ac:picMkLst>
        </pc:picChg>
      </pc:sldChg>
      <pc:sldChg chg="addSp delSp modSp mod">
        <pc:chgData name="Danny Schurink" userId="1aa378d8-3f25-45f3-9e15-daee6701410c" providerId="ADAL" clId="{0F9ED70C-D736-426D-A3A5-F8935089098E}" dt="2025-07-23T12:36:49.789" v="325" actId="14100"/>
        <pc:sldMkLst>
          <pc:docMk/>
          <pc:sldMk cId="489516653" sldId="265"/>
        </pc:sldMkLst>
        <pc:spChg chg="mod">
          <ac:chgData name="Danny Schurink" userId="1aa378d8-3f25-45f3-9e15-daee6701410c" providerId="ADAL" clId="{0F9ED70C-D736-426D-A3A5-F8935089098E}" dt="2025-07-23T12:26:56.861" v="283" actId="20577"/>
          <ac:spMkLst>
            <pc:docMk/>
            <pc:sldMk cId="489516653" sldId="265"/>
            <ac:spMk id="6" creationId="{C9169977-53B4-A57F-4AE9-781A76C6D5D0}"/>
          </ac:spMkLst>
        </pc:spChg>
        <pc:picChg chg="add mod ord modCrop">
          <ac:chgData name="Danny Schurink" userId="1aa378d8-3f25-45f3-9e15-daee6701410c" providerId="ADAL" clId="{0F9ED70C-D736-426D-A3A5-F8935089098E}" dt="2025-07-23T12:36:49.789" v="325" actId="14100"/>
          <ac:picMkLst>
            <pc:docMk/>
            <pc:sldMk cId="489516653" sldId="265"/>
            <ac:picMk id="4" creationId="{C935AC9D-5A7B-097B-56F3-85DD4C311F38}"/>
          </ac:picMkLst>
        </pc:picChg>
      </pc:sldChg>
      <pc:sldChg chg="addSp delSp modSp mod">
        <pc:chgData name="Danny Schurink" userId="1aa378d8-3f25-45f3-9e15-daee6701410c" providerId="ADAL" clId="{0F9ED70C-D736-426D-A3A5-F8935089098E}" dt="2025-07-23T12:35:28.601" v="322" actId="1076"/>
        <pc:sldMkLst>
          <pc:docMk/>
          <pc:sldMk cId="1505294403" sldId="272"/>
        </pc:sldMkLst>
        <pc:spChg chg="mod">
          <ac:chgData name="Danny Schurink" userId="1aa378d8-3f25-45f3-9e15-daee6701410c" providerId="ADAL" clId="{0F9ED70C-D736-426D-A3A5-F8935089098E}" dt="2025-07-23T12:15:28.327" v="65" actId="20577"/>
          <ac:spMkLst>
            <pc:docMk/>
            <pc:sldMk cId="1505294403" sldId="272"/>
            <ac:spMk id="5" creationId="{81C178D5-4A54-49D4-A2D8-C7656D603F8C}"/>
          </ac:spMkLst>
        </pc:spChg>
        <pc:picChg chg="add mod modCrop">
          <ac:chgData name="Danny Schurink" userId="1aa378d8-3f25-45f3-9e15-daee6701410c" providerId="ADAL" clId="{0F9ED70C-D736-426D-A3A5-F8935089098E}" dt="2025-07-23T12:35:28.601" v="322" actId="1076"/>
          <ac:picMkLst>
            <pc:docMk/>
            <pc:sldMk cId="1505294403" sldId="272"/>
            <ac:picMk id="3" creationId="{9B157AE7-3A01-EBCC-3512-AB8CFFAB2EA5}"/>
          </ac:picMkLst>
        </pc:picChg>
      </pc:sldChg>
      <pc:sldChg chg="addSp delSp modSp mod">
        <pc:chgData name="Danny Schurink" userId="1aa378d8-3f25-45f3-9e15-daee6701410c" providerId="ADAL" clId="{0F9ED70C-D736-426D-A3A5-F8935089098E}" dt="2025-07-23T12:24:43.577" v="228" actId="1076"/>
        <pc:sldMkLst>
          <pc:docMk/>
          <pc:sldMk cId="4110492586" sldId="276"/>
        </pc:sldMkLst>
        <pc:spChg chg="mod">
          <ac:chgData name="Danny Schurink" userId="1aa378d8-3f25-45f3-9e15-daee6701410c" providerId="ADAL" clId="{0F9ED70C-D736-426D-A3A5-F8935089098E}" dt="2025-07-23T12:24:43.577" v="228" actId="1076"/>
          <ac:spMkLst>
            <pc:docMk/>
            <pc:sldMk cId="4110492586" sldId="276"/>
            <ac:spMk id="6" creationId="{C9169977-53B4-A57F-4AE9-781A76C6D5D0}"/>
          </ac:spMkLst>
        </pc:spChg>
        <pc:picChg chg="add mod ord modCrop">
          <ac:chgData name="Danny Schurink" userId="1aa378d8-3f25-45f3-9e15-daee6701410c" providerId="ADAL" clId="{0F9ED70C-D736-426D-A3A5-F8935089098E}" dt="2025-07-23T12:22:32.826" v="215" actId="167"/>
          <ac:picMkLst>
            <pc:docMk/>
            <pc:sldMk cId="4110492586" sldId="276"/>
            <ac:picMk id="4" creationId="{9A4ED541-9599-DAFE-93BD-AB1E8C830D0B}"/>
          </ac:picMkLst>
        </pc:picChg>
      </pc:sldChg>
      <pc:sldChg chg="addSp delSp modSp mod">
        <pc:chgData name="Danny Schurink" userId="1aa378d8-3f25-45f3-9e15-daee6701410c" providerId="ADAL" clId="{0F9ED70C-D736-426D-A3A5-F8935089098E}" dt="2025-07-23T12:26:20.030" v="240" actId="6549"/>
        <pc:sldMkLst>
          <pc:docMk/>
          <pc:sldMk cId="4289375942" sldId="277"/>
        </pc:sldMkLst>
        <pc:spChg chg="mod">
          <ac:chgData name="Danny Schurink" userId="1aa378d8-3f25-45f3-9e15-daee6701410c" providerId="ADAL" clId="{0F9ED70C-D736-426D-A3A5-F8935089098E}" dt="2025-07-23T12:26:20.030" v="240" actId="6549"/>
          <ac:spMkLst>
            <pc:docMk/>
            <pc:sldMk cId="4289375942" sldId="277"/>
            <ac:spMk id="2" creationId="{25D2632F-8F71-915F-9E74-E74D84C7E477}"/>
          </ac:spMkLst>
        </pc:spChg>
        <pc:picChg chg="add mod ord modCrop">
          <ac:chgData name="Danny Schurink" userId="1aa378d8-3f25-45f3-9e15-daee6701410c" providerId="ADAL" clId="{0F9ED70C-D736-426D-A3A5-F8935089098E}" dt="2025-07-23T12:24:15.783" v="227" actId="167"/>
          <ac:picMkLst>
            <pc:docMk/>
            <pc:sldMk cId="4289375942" sldId="277"/>
            <ac:picMk id="4" creationId="{C238224D-FDEE-A5FD-5637-BA7CA850DA1D}"/>
          </ac:picMkLst>
        </pc:picChg>
      </pc:sldChg>
      <pc:sldChg chg="addSp delSp modSp mod">
        <pc:chgData name="Danny Schurink" userId="1aa378d8-3f25-45f3-9e15-daee6701410c" providerId="ADAL" clId="{0F9ED70C-D736-426D-A3A5-F8935089098E}" dt="2025-07-23T12:28:24.847" v="297" actId="1076"/>
        <pc:sldMkLst>
          <pc:docMk/>
          <pc:sldMk cId="1353025907" sldId="278"/>
        </pc:sldMkLst>
        <pc:spChg chg="mod">
          <ac:chgData name="Danny Schurink" userId="1aa378d8-3f25-45f3-9e15-daee6701410c" providerId="ADAL" clId="{0F9ED70C-D736-426D-A3A5-F8935089098E}" dt="2025-07-23T12:28:24.847" v="297" actId="1076"/>
          <ac:spMkLst>
            <pc:docMk/>
            <pc:sldMk cId="1353025907" sldId="278"/>
            <ac:spMk id="6" creationId="{C9169977-53B4-A57F-4AE9-781A76C6D5D0}"/>
          </ac:spMkLst>
        </pc:spChg>
        <pc:picChg chg="add mod ord modCrop">
          <ac:chgData name="Danny Schurink" userId="1aa378d8-3f25-45f3-9e15-daee6701410c" providerId="ADAL" clId="{0F9ED70C-D736-426D-A3A5-F8935089098E}" dt="2025-07-23T12:28:17.091" v="296" actId="167"/>
          <ac:picMkLst>
            <pc:docMk/>
            <pc:sldMk cId="1353025907" sldId="278"/>
            <ac:picMk id="3" creationId="{64C97B53-B430-1F20-FE7D-2B8E9558ED2F}"/>
          </ac:picMkLst>
        </pc:picChg>
      </pc:sldChg>
      <pc:sldChg chg="addSp delSp modSp mod">
        <pc:chgData name="Danny Schurink" userId="1aa378d8-3f25-45f3-9e15-daee6701410c" providerId="ADAL" clId="{0F9ED70C-D736-426D-A3A5-F8935089098E}" dt="2025-07-23T12:30:17.960" v="307" actId="167"/>
        <pc:sldMkLst>
          <pc:docMk/>
          <pc:sldMk cId="201813429" sldId="279"/>
        </pc:sldMkLst>
        <pc:picChg chg="add mod ord modCrop">
          <ac:chgData name="Danny Schurink" userId="1aa378d8-3f25-45f3-9e15-daee6701410c" providerId="ADAL" clId="{0F9ED70C-D736-426D-A3A5-F8935089098E}" dt="2025-07-23T12:30:17.960" v="307" actId="167"/>
          <ac:picMkLst>
            <pc:docMk/>
            <pc:sldMk cId="201813429" sldId="279"/>
            <ac:picMk id="4" creationId="{075F7877-5268-AD82-BAF9-3C405329441E}"/>
          </ac:picMkLst>
        </pc:picChg>
      </pc:sldChg>
      <pc:sldChg chg="delSp mod">
        <pc:chgData name="Danny Schurink" userId="1aa378d8-3f25-45f3-9e15-daee6701410c" providerId="ADAL" clId="{0F9ED70C-D736-426D-A3A5-F8935089098E}" dt="2025-07-23T12:30:50.119" v="308" actId="478"/>
        <pc:sldMkLst>
          <pc:docMk/>
          <pc:sldMk cId="6606908" sldId="280"/>
        </pc:sldMkLst>
      </pc:sldChg>
      <pc:sldChg chg="addSp delSp modSp add mod delAnim modAnim">
        <pc:chgData name="Danny Schurink" userId="1aa378d8-3f25-45f3-9e15-daee6701410c" providerId="ADAL" clId="{0F9ED70C-D736-426D-A3A5-F8935089098E}" dt="2025-07-23T12:40:12.608" v="374" actId="1076"/>
        <pc:sldMkLst>
          <pc:docMk/>
          <pc:sldMk cId="4116636127" sldId="281"/>
        </pc:sldMkLst>
      </pc:sldChg>
    </pc:docChg>
  </pc:docChgLst>
  <pc:docChgLst>
    <pc:chgData name="Danny Schurink" userId="1aa378d8-3f25-45f3-9e15-daee6701410c" providerId="ADAL" clId="{C5276DFB-21B6-469A-861A-B22A8FD4EE7D}"/>
    <pc:docChg chg="undo custSel modSld">
      <pc:chgData name="Danny Schurink" userId="1aa378d8-3f25-45f3-9e15-daee6701410c" providerId="ADAL" clId="{C5276DFB-21B6-469A-861A-B22A8FD4EE7D}" dt="2025-05-23T08:15:53.387" v="409" actId="1076"/>
      <pc:docMkLst>
        <pc:docMk/>
      </pc:docMkLst>
      <pc:sldChg chg="addSp delSp modSp mod">
        <pc:chgData name="Danny Schurink" userId="1aa378d8-3f25-45f3-9e15-daee6701410c" providerId="ADAL" clId="{C5276DFB-21B6-469A-861A-B22A8FD4EE7D}" dt="2025-05-23T08:06:36.485" v="323" actId="732"/>
        <pc:sldMkLst>
          <pc:docMk/>
          <pc:sldMk cId="415511495" sldId="264"/>
        </pc:sldMkLst>
        <pc:spChg chg="mod">
          <ac:chgData name="Danny Schurink" userId="1aa378d8-3f25-45f3-9e15-daee6701410c" providerId="ADAL" clId="{C5276DFB-21B6-469A-861A-B22A8FD4EE7D}" dt="2025-05-23T08:06:20.683" v="322" actId="1076"/>
          <ac:spMkLst>
            <pc:docMk/>
            <pc:sldMk cId="415511495" sldId="264"/>
            <ac:spMk id="2" creationId="{25D2632F-8F71-915F-9E74-E74D84C7E477}"/>
          </ac:spMkLst>
        </pc:spChg>
      </pc:sldChg>
      <pc:sldChg chg="addSp delSp modSp mod">
        <pc:chgData name="Danny Schurink" userId="1aa378d8-3f25-45f3-9e15-daee6701410c" providerId="ADAL" clId="{C5276DFB-21B6-469A-861A-B22A8FD4EE7D}" dt="2025-05-23T08:13:47.515" v="387" actId="1076"/>
        <pc:sldMkLst>
          <pc:docMk/>
          <pc:sldMk cId="489516653" sldId="265"/>
        </pc:sldMkLst>
        <pc:spChg chg="mod">
          <ac:chgData name="Danny Schurink" userId="1aa378d8-3f25-45f3-9e15-daee6701410c" providerId="ADAL" clId="{C5276DFB-21B6-469A-861A-B22A8FD4EE7D}" dt="2025-05-23T08:13:44.248" v="386" actId="1076"/>
          <ac:spMkLst>
            <pc:docMk/>
            <pc:sldMk cId="489516653" sldId="265"/>
            <ac:spMk id="6" creationId="{C9169977-53B4-A57F-4AE9-781A76C6D5D0}"/>
          </ac:spMkLst>
        </pc:spChg>
      </pc:sldChg>
      <pc:sldChg chg="addSp delSp modSp mod">
        <pc:chgData name="Danny Schurink" userId="1aa378d8-3f25-45f3-9e15-daee6701410c" providerId="ADAL" clId="{C5276DFB-21B6-469A-861A-B22A8FD4EE7D}" dt="2025-05-23T08:01:14.088" v="70" actId="732"/>
        <pc:sldMkLst>
          <pc:docMk/>
          <pc:sldMk cId="1505294403" sldId="272"/>
        </pc:sldMkLst>
        <pc:spChg chg="mod">
          <ac:chgData name="Danny Schurink" userId="1aa378d8-3f25-45f3-9e15-daee6701410c" providerId="ADAL" clId="{C5276DFB-21B6-469A-861A-B22A8FD4EE7D}" dt="2025-05-23T07:58:58.385" v="55" actId="20577"/>
          <ac:spMkLst>
            <pc:docMk/>
            <pc:sldMk cId="1505294403" sldId="272"/>
            <ac:spMk id="5" creationId="{81C178D5-4A54-49D4-A2D8-C7656D603F8C}"/>
          </ac:spMkLst>
        </pc:spChg>
      </pc:sldChg>
      <pc:sldChg chg="addSp delSp modSp mod">
        <pc:chgData name="Danny Schurink" userId="1aa378d8-3f25-45f3-9e15-daee6701410c" providerId="ADAL" clId="{C5276DFB-21B6-469A-861A-B22A8FD4EE7D}" dt="2025-05-23T08:12:51.507" v="380" actId="1076"/>
        <pc:sldMkLst>
          <pc:docMk/>
          <pc:sldMk cId="4110492586" sldId="276"/>
        </pc:sldMkLst>
        <pc:spChg chg="mod">
          <ac:chgData name="Danny Schurink" userId="1aa378d8-3f25-45f3-9e15-daee6701410c" providerId="ADAL" clId="{C5276DFB-21B6-469A-861A-B22A8FD4EE7D}" dt="2025-05-23T08:12:47.885" v="379" actId="1076"/>
          <ac:spMkLst>
            <pc:docMk/>
            <pc:sldMk cId="4110492586" sldId="276"/>
            <ac:spMk id="6" creationId="{C9169977-53B4-A57F-4AE9-781A76C6D5D0}"/>
          </ac:spMkLst>
        </pc:spChg>
      </pc:sldChg>
      <pc:sldChg chg="addSp delSp modSp mod">
        <pc:chgData name="Danny Schurink" userId="1aa378d8-3f25-45f3-9e15-daee6701410c" providerId="ADAL" clId="{C5276DFB-21B6-469A-861A-B22A8FD4EE7D}" dt="2025-05-23T08:13:20.030" v="383" actId="1076"/>
        <pc:sldMkLst>
          <pc:docMk/>
          <pc:sldMk cId="4289375942" sldId="277"/>
        </pc:sldMkLst>
        <pc:spChg chg="mod">
          <ac:chgData name="Danny Schurink" userId="1aa378d8-3f25-45f3-9e15-daee6701410c" providerId="ADAL" clId="{C5276DFB-21B6-469A-861A-B22A8FD4EE7D}" dt="2025-05-23T08:03:58.386" v="311" actId="20577"/>
          <ac:spMkLst>
            <pc:docMk/>
            <pc:sldMk cId="4289375942" sldId="277"/>
            <ac:spMk id="2" creationId="{25D2632F-8F71-915F-9E74-E74D84C7E477}"/>
          </ac:spMkLst>
        </pc:spChg>
      </pc:sldChg>
      <pc:sldChg chg="addSp delSp modSp mod">
        <pc:chgData name="Danny Schurink" userId="1aa378d8-3f25-45f3-9e15-daee6701410c" providerId="ADAL" clId="{C5276DFB-21B6-469A-861A-B22A8FD4EE7D}" dt="2025-05-23T08:15:53.387" v="409" actId="1076"/>
        <pc:sldMkLst>
          <pc:docMk/>
          <pc:sldMk cId="1353025907" sldId="278"/>
        </pc:sldMkLst>
        <pc:spChg chg="mod">
          <ac:chgData name="Danny Schurink" userId="1aa378d8-3f25-45f3-9e15-daee6701410c" providerId="ADAL" clId="{C5276DFB-21B6-469A-861A-B22A8FD4EE7D}" dt="2025-05-23T08:15:23.503" v="404" actId="1076"/>
          <ac:spMkLst>
            <pc:docMk/>
            <pc:sldMk cId="1353025907" sldId="278"/>
            <ac:spMk id="6" creationId="{C9169977-53B4-A57F-4AE9-781A76C6D5D0}"/>
          </ac:spMkLst>
        </pc:spChg>
      </pc:sldChg>
      <pc:sldChg chg="addSp delSp modSp mod">
        <pc:chgData name="Danny Schurink" userId="1aa378d8-3f25-45f3-9e15-daee6701410c" providerId="ADAL" clId="{C5276DFB-21B6-469A-861A-B22A8FD4EE7D}" dt="2025-05-23T08:14:57.587" v="398" actId="1076"/>
        <pc:sldMkLst>
          <pc:docMk/>
          <pc:sldMk cId="201813429" sldId="279"/>
        </pc:sldMkLst>
        <pc:spChg chg="mod">
          <ac:chgData name="Danny Schurink" userId="1aa378d8-3f25-45f3-9e15-daee6701410c" providerId="ADAL" clId="{C5276DFB-21B6-469A-861A-B22A8FD4EE7D}" dt="2025-05-23T08:05:25.266" v="313"/>
          <ac:spMkLst>
            <pc:docMk/>
            <pc:sldMk cId="201813429" sldId="279"/>
            <ac:spMk id="6" creationId="{C9169977-53B4-A57F-4AE9-781A76C6D5D0}"/>
          </ac:spMkLst>
        </pc:spChg>
      </pc:sldChg>
      <pc:sldChg chg="addSp delSp modSp mod">
        <pc:chgData name="Danny Schurink" userId="1aa378d8-3f25-45f3-9e15-daee6701410c" providerId="ADAL" clId="{C5276DFB-21B6-469A-861A-B22A8FD4EE7D}" dt="2025-05-23T07:58:03.134" v="4" actId="1076"/>
        <pc:sldMkLst>
          <pc:docMk/>
          <pc:sldMk cId="6606908" sldId="280"/>
        </pc:sldMkLst>
      </pc:sldChg>
    </pc:docChg>
  </pc:docChgLst>
  <pc:docChgLst>
    <pc:chgData name="Anneke Kardol" userId="81632fce-b7cd-4c2f-8c2e-45aa6b3f4f01" providerId="ADAL" clId="{CD916A4F-40DD-4431-B8CA-B094991E6664}"/>
    <pc:docChg chg="modSld">
      <pc:chgData name="Anneke Kardol" userId="81632fce-b7cd-4c2f-8c2e-45aa6b3f4f01" providerId="ADAL" clId="{CD916A4F-40DD-4431-B8CA-B094991E6664}" dt="2024-12-11T12:44:10.782" v="2" actId="732"/>
      <pc:docMkLst>
        <pc:docMk/>
      </pc:docMkLst>
      <pc:sldChg chg="modSp mod">
        <pc:chgData name="Anneke Kardol" userId="81632fce-b7cd-4c2f-8c2e-45aa6b3f4f01" providerId="ADAL" clId="{CD916A4F-40DD-4431-B8CA-B094991E6664}" dt="2024-12-11T12:43:31.812" v="1" actId="20577"/>
        <pc:sldMkLst>
          <pc:docMk/>
          <pc:sldMk cId="415511495" sldId="264"/>
        </pc:sldMkLst>
      </pc:sldChg>
      <pc:sldChg chg="modSp mod">
        <pc:chgData name="Anneke Kardol" userId="81632fce-b7cd-4c2f-8c2e-45aa6b3f4f01" providerId="ADAL" clId="{CD916A4F-40DD-4431-B8CA-B094991E6664}" dt="2024-12-11T12:44:10.782" v="2" actId="732"/>
        <pc:sldMkLst>
          <pc:docMk/>
          <pc:sldMk cId="4289375942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9041A-EA2F-413B-B880-B4120EC8D178}" type="datetimeFigureOut">
              <a:rPr lang="nl-NL" smtClean="0"/>
              <a:t>19-8-2025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25DE9-A145-48F3-B41F-D2052898DC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12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3828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335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7962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296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337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9160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239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1520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457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9EA84-7CC9-EAA0-4785-488530DC0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7155A9F-F52B-F9E9-CD33-E8C075579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EBC6474-E068-CC12-9E19-4302020EA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E50D66-9D3C-5117-D149-C7861F9098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223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30627B5-DCC0-4EF5-B643-6C2F5CBB7DF0}" type="datetimeFigureOut">
              <a:rPr lang="nl-NL" smtClean="0"/>
              <a:t>19-8-2025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91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19-8-2025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79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19-8-2025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48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19-8-2025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643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19-8-2025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71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19-8-2025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54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19-8-2025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35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19-8-2025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356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19-8-2025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77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19-8-2025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01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30627B5-DCC0-4EF5-B643-6C2F5CBB7DF0}" type="datetimeFigureOut">
              <a:rPr lang="nl-NL" smtClean="0"/>
              <a:t>19-8-2025</a:t>
            </a:fld>
            <a:endParaRPr lang="nl-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70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30627B5-DCC0-4EF5-B643-6C2F5CBB7DF0}" type="datetimeFigureOut">
              <a:rPr lang="nl-NL" smtClean="0"/>
              <a:t>19-8-2025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25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SsiOuRi05A?si=-quJ0V__iIvX-pY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58EA19E-7318-BFAB-EAF6-60A514E69788}"/>
              </a:ext>
            </a:extLst>
          </p:cNvPr>
          <p:cNvSpPr txBox="1"/>
          <p:nvPr/>
        </p:nvSpPr>
        <p:spPr>
          <a:xfrm>
            <a:off x="674255" y="1293091"/>
            <a:ext cx="949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000000"/>
                </a:solidFill>
              </a:rPr>
              <a:t>[Voeg eigen informatie over uw gemeente en/of de collecte toe]</a:t>
            </a:r>
          </a:p>
        </p:txBody>
      </p:sp>
    </p:spTree>
    <p:extLst>
      <p:ext uri="{BB962C8B-B14F-4D97-AF65-F5344CB8AC3E}">
        <p14:creationId xmlns:p14="http://schemas.microsoft.com/office/powerpoint/2010/main" val="108187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58EA19E-7318-BFAB-EAF6-60A514E69788}"/>
              </a:ext>
            </a:extLst>
          </p:cNvPr>
          <p:cNvSpPr txBox="1"/>
          <p:nvPr/>
        </p:nvSpPr>
        <p:spPr>
          <a:xfrm>
            <a:off x="528782" y="392546"/>
            <a:ext cx="94949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u="sng" dirty="0">
                <a:solidFill>
                  <a:srgbClr val="000000"/>
                </a:solidFill>
                <a:highlight>
                  <a:srgbClr val="FFFF00"/>
                </a:highlight>
              </a:rPr>
              <a:t>Let op: Project 10:27 heeft een nieuw bankrekeningnummer</a:t>
            </a:r>
            <a:r>
              <a:rPr lang="nl-NL" sz="2400" b="1" dirty="0">
                <a:solidFill>
                  <a:srgbClr val="000000"/>
                </a:solidFill>
                <a:highlight>
                  <a:srgbClr val="FFFF00"/>
                </a:highlight>
              </a:rPr>
              <a:t>:</a:t>
            </a:r>
          </a:p>
          <a:p>
            <a:pPr algn="ctr"/>
            <a:endParaRPr lang="nl-NL" sz="2400" dirty="0">
              <a:solidFill>
                <a:srgbClr val="000000"/>
              </a:solidFill>
            </a:endParaRPr>
          </a:p>
          <a:p>
            <a:pPr algn="ctr"/>
            <a:r>
              <a:rPr lang="nl-NL" sz="2800" dirty="0">
                <a:solidFill>
                  <a:srgbClr val="000000"/>
                </a:solidFill>
              </a:rPr>
              <a:t>NL63 ABNA 0476 3954 29 t.n.v. Project 10:27 (GZB)</a:t>
            </a:r>
          </a:p>
          <a:p>
            <a:pPr algn="ctr"/>
            <a:endParaRPr lang="nl-NL" sz="2800" dirty="0">
              <a:solidFill>
                <a:srgbClr val="000000"/>
              </a:solidFill>
            </a:endParaRPr>
          </a:p>
          <a:p>
            <a:pPr algn="ctr"/>
            <a:r>
              <a:rPr lang="nl-NL" sz="2800" dirty="0">
                <a:solidFill>
                  <a:srgbClr val="000000"/>
                </a:solidFill>
              </a:rPr>
              <a:t>Doneer direct via de onderstaande QR-code:</a:t>
            </a:r>
          </a:p>
        </p:txBody>
      </p:sp>
      <p:pic>
        <p:nvPicPr>
          <p:cNvPr id="4" name="Afbeelding 3" descr="Afbeelding met schermopname, cirkel, Graphics, patroon&#10;&#10;Door AI gegenereerde inhoud is mogelijk onjuist.">
            <a:extLst>
              <a:ext uri="{FF2B5EF4-FFF2-40B4-BE49-F238E27FC236}">
                <a16:creationId xmlns:a16="http://schemas.microsoft.com/office/drawing/2014/main" id="{57661E9F-A1C2-53CE-E1F8-3405604CB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59" y="3057124"/>
            <a:ext cx="3346026" cy="33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1C178D5-4A54-49D4-A2D8-C7656D603F8C}"/>
              </a:ext>
            </a:extLst>
          </p:cNvPr>
          <p:cNvSpPr txBox="1"/>
          <p:nvPr/>
        </p:nvSpPr>
        <p:spPr>
          <a:xfrm>
            <a:off x="120478" y="228137"/>
            <a:ext cx="10432471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004F65"/>
                </a:solidFill>
                <a:latin typeface="Arial"/>
                <a:cs typeface="Arial"/>
              </a:rPr>
              <a:t>D.V. zondag 19 oktober 2025</a:t>
            </a:r>
            <a:endParaRPr lang="nl-NL" sz="2400" b="1" dirty="0">
              <a:solidFill>
                <a:srgbClr val="004F65"/>
              </a:solidFill>
              <a:latin typeface="Arial"/>
              <a:cs typeface="Arial"/>
            </a:endParaRPr>
          </a:p>
          <a:p>
            <a:pPr algn="ctr"/>
            <a:r>
              <a:rPr lang="nl-NL" sz="2400" b="1" dirty="0">
                <a:solidFill>
                  <a:srgbClr val="004F65"/>
                </a:solidFill>
                <a:latin typeface="Arial"/>
                <a:cs typeface="Arial"/>
              </a:rPr>
              <a:t>Collecte voor het werelddiaconaat</a:t>
            </a:r>
          </a:p>
          <a:p>
            <a:pPr algn="ctr"/>
            <a:endParaRPr lang="nl-NL" sz="1100" b="1" dirty="0">
              <a:solidFill>
                <a:srgbClr val="52C5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b="1" dirty="0">
                <a:solidFill>
                  <a:srgbClr val="42C3B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Costa Rica</a:t>
            </a:r>
          </a:p>
          <a:p>
            <a:pPr algn="ctr">
              <a:spcAft>
                <a:spcPts val="1000"/>
              </a:spcAft>
            </a:pPr>
            <a:r>
              <a:rPr lang="nl-NL" sz="2400" b="1" i="1" dirty="0">
                <a:solidFill>
                  <a:srgbClr val="42C3B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‘Een veilig thuis voor jong en oud’</a:t>
            </a:r>
            <a:endParaRPr lang="nl-NL" sz="1400" dirty="0"/>
          </a:p>
        </p:txBody>
      </p:sp>
      <p:pic>
        <p:nvPicPr>
          <p:cNvPr id="3" name="Afbeelding 2" descr="Afbeelding met persoon, Menselijk gezicht, kleding, overdekt&#10;&#10;Door AI gegenereerde inhoud is mogelijk onjuist.">
            <a:extLst>
              <a:ext uri="{FF2B5EF4-FFF2-40B4-BE49-F238E27FC236}">
                <a16:creationId xmlns:a16="http://schemas.microsoft.com/office/drawing/2014/main" id="{9B157AE7-3A01-EBCC-3512-AB8CFFAB2E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64176"/>
            <a:ext cx="10552949" cy="399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9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Menselijk gezicht, persoon, zwart-wit, rimpel&#10;&#10;Door AI gegenereerde inhoud is mogelijk onjuist.">
            <a:extLst>
              <a:ext uri="{FF2B5EF4-FFF2-40B4-BE49-F238E27FC236}">
                <a16:creationId xmlns:a16="http://schemas.microsoft.com/office/drawing/2014/main" id="{C7C86057-FDDB-91FF-3FBA-700C3E6BC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474036" cy="68580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25D2632F-8F71-915F-9E74-E74D84C7E477}"/>
              </a:ext>
            </a:extLst>
          </p:cNvPr>
          <p:cNvSpPr/>
          <p:nvPr/>
        </p:nvSpPr>
        <p:spPr>
          <a:xfrm>
            <a:off x="0" y="711200"/>
            <a:ext cx="10474036" cy="1240096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r>
              <a:rPr lang="nl-NL" sz="3200" b="1" dirty="0">
                <a:solidFill>
                  <a:schemeClr val="accent1"/>
                </a:solidFill>
                <a:latin typeface="+mj-lt"/>
              </a:rPr>
              <a:t>Veel ouderen in Costa Rica moeten hun laatste dagen doorbrengen op straat…</a:t>
            </a:r>
            <a:endParaRPr lang="nl-NL" sz="3200" b="1" i="0" u="none" strike="noStrike" baseline="30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51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Menselijk gezicht, kleding, persoon, Bejaarde&#10;&#10;Door AI gegenereerde inhoud is mogelijk onjuist.">
            <a:extLst>
              <a:ext uri="{FF2B5EF4-FFF2-40B4-BE49-F238E27FC236}">
                <a16:creationId xmlns:a16="http://schemas.microsoft.com/office/drawing/2014/main" id="{9A4ED541-9599-DAFE-93BD-AB1E8C830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442864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9169977-53B4-A57F-4AE9-781A76C6D5D0}"/>
              </a:ext>
            </a:extLst>
          </p:cNvPr>
          <p:cNvSpPr/>
          <p:nvPr/>
        </p:nvSpPr>
        <p:spPr>
          <a:xfrm>
            <a:off x="0" y="4639991"/>
            <a:ext cx="10442864" cy="1219314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r>
              <a:rPr lang="nl-NL" sz="3200" b="1" dirty="0">
                <a:solidFill>
                  <a:schemeClr val="accent1"/>
                </a:solidFill>
                <a:latin typeface="+mj-lt"/>
              </a:rPr>
              <a:t>…Fundación Genesis wil deze ouderen in hun laatste jaren een echt thuis geven…</a:t>
            </a:r>
            <a:endParaRPr lang="nl-NL" sz="3200" b="1" i="0" u="none" strike="noStrike" baseline="30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0492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persoon, kleding, Menselijk gezicht, baby&#10;&#10;Door AI gegenereerde inhoud is mogelijk onjuist.">
            <a:extLst>
              <a:ext uri="{FF2B5EF4-FFF2-40B4-BE49-F238E27FC236}">
                <a16:creationId xmlns:a16="http://schemas.microsoft.com/office/drawing/2014/main" id="{C238224D-FDEE-A5FD-5637-BA7CA850DA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224"/>
            <a:ext cx="10442864" cy="6843776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25D2632F-8F71-915F-9E74-E74D84C7E477}"/>
              </a:ext>
            </a:extLst>
          </p:cNvPr>
          <p:cNvSpPr/>
          <p:nvPr/>
        </p:nvSpPr>
        <p:spPr>
          <a:xfrm>
            <a:off x="0" y="5638686"/>
            <a:ext cx="10442864" cy="1219314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r>
              <a:rPr lang="nl-NL" sz="3200" b="1" dirty="0">
                <a:solidFill>
                  <a:schemeClr val="accent1"/>
                </a:solidFill>
                <a:latin typeface="+mj-lt"/>
              </a:rPr>
              <a:t>…een plek waar ze in rust oud kunnen worden en waar voor ze gezorgd wordt…</a:t>
            </a:r>
            <a:endParaRPr lang="nl-NL" sz="3200" b="1" i="0" u="none" strike="noStrike" baseline="30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9375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persoon, Menselijk gezicht, person, Snack&#10;&#10;Door AI gegenereerde inhoud is mogelijk onjuist.">
            <a:extLst>
              <a:ext uri="{FF2B5EF4-FFF2-40B4-BE49-F238E27FC236}">
                <a16:creationId xmlns:a16="http://schemas.microsoft.com/office/drawing/2014/main" id="{C935AC9D-5A7B-097B-56F3-85DD4C311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442864" cy="6843776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9169977-53B4-A57F-4AE9-781A76C6D5D0}"/>
              </a:ext>
            </a:extLst>
          </p:cNvPr>
          <p:cNvSpPr/>
          <p:nvPr/>
        </p:nvSpPr>
        <p:spPr>
          <a:xfrm>
            <a:off x="0" y="14224"/>
            <a:ext cx="10442864" cy="1219314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r>
              <a:rPr lang="nl-NL" sz="3200" b="1" dirty="0">
                <a:solidFill>
                  <a:schemeClr val="accent1"/>
                </a:solidFill>
                <a:latin typeface="+mj-lt"/>
              </a:rPr>
              <a:t>…waar ze zich helemaal thuis kunnen voelen!</a:t>
            </a:r>
            <a:endParaRPr lang="nl-NL" sz="3200" b="1" i="0" u="none" strike="noStrike" baseline="30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9516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persoon, Menselijk gezicht, kleding, glimlach&#10;&#10;Door AI gegenereerde inhoud is mogelijk onjuist.">
            <a:extLst>
              <a:ext uri="{FF2B5EF4-FFF2-40B4-BE49-F238E27FC236}">
                <a16:creationId xmlns:a16="http://schemas.microsoft.com/office/drawing/2014/main" id="{075F7877-5268-AD82-BAF9-3C4053294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515600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9169977-53B4-A57F-4AE9-781A76C6D5D0}"/>
              </a:ext>
            </a:extLst>
          </p:cNvPr>
          <p:cNvSpPr/>
          <p:nvPr/>
        </p:nvSpPr>
        <p:spPr>
          <a:xfrm>
            <a:off x="0" y="5503604"/>
            <a:ext cx="10515600" cy="1219314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r>
              <a:rPr lang="nl-NL" sz="3200" b="1" dirty="0">
                <a:solidFill>
                  <a:schemeClr val="accent1"/>
                </a:solidFill>
                <a:latin typeface="+mj-lt"/>
              </a:rPr>
              <a:t>Helpt u ons mee bij deze missie?</a:t>
            </a:r>
            <a:endParaRPr lang="nl-NL" sz="3200" b="1" i="0" u="none" strike="noStrike" baseline="30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813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leding, persoon, schoeisel, glimlach&#10;&#10;Door AI gegenereerde inhoud is mogelijk onjuist.">
            <a:extLst>
              <a:ext uri="{FF2B5EF4-FFF2-40B4-BE49-F238E27FC236}">
                <a16:creationId xmlns:a16="http://schemas.microsoft.com/office/drawing/2014/main" id="{64C97B53-B430-1F20-FE7D-2B8E9558ED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442864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9169977-53B4-A57F-4AE9-781A76C6D5D0}"/>
              </a:ext>
            </a:extLst>
          </p:cNvPr>
          <p:cNvSpPr/>
          <p:nvPr/>
        </p:nvSpPr>
        <p:spPr>
          <a:xfrm>
            <a:off x="0" y="4801179"/>
            <a:ext cx="10442864" cy="1219314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r>
              <a:rPr lang="nl-NL" sz="3200" b="1" dirty="0">
                <a:solidFill>
                  <a:schemeClr val="accent1"/>
                </a:solidFill>
                <a:latin typeface="+mj-lt"/>
              </a:rPr>
              <a:t>Hartelijk dank voor uw gebed en gift!</a:t>
            </a:r>
            <a:endParaRPr lang="nl-NL" sz="3200" b="1" i="0" u="none" strike="noStrike" baseline="30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3025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9DE4028-D539-DA0E-9092-B5228751A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5557BC3-1979-D1A8-2BE2-D02B7E4CB75D}"/>
              </a:ext>
            </a:extLst>
          </p:cNvPr>
          <p:cNvSpPr/>
          <p:nvPr/>
        </p:nvSpPr>
        <p:spPr>
          <a:xfrm>
            <a:off x="0" y="559071"/>
            <a:ext cx="10515600" cy="1219314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r>
              <a:rPr lang="nl-NL" sz="3200" b="1" dirty="0">
                <a:solidFill>
                  <a:schemeClr val="accent1"/>
                </a:solidFill>
                <a:latin typeface="+mj-lt"/>
              </a:rPr>
              <a:t>Filmpje beschikbaar op YouTube </a:t>
            </a:r>
            <a:endParaRPr lang="nl-NL" sz="3200" b="1" i="0" u="none" strike="noStrike" baseline="30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5" name="Afbeelding 4">
            <a:hlinkClick r:id="rId3"/>
            <a:extLst>
              <a:ext uri="{FF2B5EF4-FFF2-40B4-BE49-F238E27FC236}">
                <a16:creationId xmlns:a16="http://schemas.microsoft.com/office/drawing/2014/main" id="{A7F2D837-5E8A-E628-CA13-61C1773652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857" t="43907" r="40620" b="25101"/>
          <a:stretch>
            <a:fillRect/>
          </a:stretch>
        </p:blipFill>
        <p:spPr>
          <a:xfrm>
            <a:off x="2681323" y="2206934"/>
            <a:ext cx="5208621" cy="278445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FBDD500-F862-5262-3C33-D0E3E41F4010}"/>
              </a:ext>
            </a:extLst>
          </p:cNvPr>
          <p:cNvSpPr txBox="1"/>
          <p:nvPr/>
        </p:nvSpPr>
        <p:spPr>
          <a:xfrm>
            <a:off x="2492014" y="5929597"/>
            <a:ext cx="6094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4F65"/>
                </a:solidFill>
              </a:rPr>
              <a:t>https://youtu.be/FSsiOuRi05A?si=-quJ0V__iIvX-pYU</a:t>
            </a:r>
          </a:p>
        </p:txBody>
      </p:sp>
    </p:spTree>
    <p:extLst>
      <p:ext uri="{BB962C8B-B14F-4D97-AF65-F5344CB8AC3E}">
        <p14:creationId xmlns:p14="http://schemas.microsoft.com/office/powerpoint/2010/main" val="4116636127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titel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009774"/>
      </a:accent2>
      <a:accent3>
        <a:srgbClr val="E87970"/>
      </a:accent3>
      <a:accent4>
        <a:srgbClr val="52C5B4"/>
      </a:accent4>
      <a:accent5>
        <a:srgbClr val="FFDB2C"/>
      </a:accent5>
      <a:accent6>
        <a:srgbClr val="004F65"/>
      </a:accent6>
      <a:hlink>
        <a:srgbClr val="8F8F8F"/>
      </a:hlink>
      <a:folHlink>
        <a:srgbClr val="A5A5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841</TotalTime>
  <Words>167</Words>
  <Application>Microsoft Office PowerPoint</Application>
  <PresentationFormat>Breedbeeld</PresentationFormat>
  <Paragraphs>29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Metropolitan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Anneke Kardol-Gerrits</dc:creator>
  <cp:lastModifiedBy>Anneke Kardol</cp:lastModifiedBy>
  <cp:revision>22</cp:revision>
  <dcterms:created xsi:type="dcterms:W3CDTF">2022-01-18T09:48:15Z</dcterms:created>
  <dcterms:modified xsi:type="dcterms:W3CDTF">2025-08-19T07:42:35Z</dcterms:modified>
</cp:coreProperties>
</file>