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2"/>
  </p:notesMasterIdLst>
  <p:sldIdLst>
    <p:sldId id="258" r:id="rId2"/>
    <p:sldId id="272" r:id="rId3"/>
    <p:sldId id="265" r:id="rId4"/>
    <p:sldId id="281" r:id="rId5"/>
    <p:sldId id="264" r:id="rId6"/>
    <p:sldId id="276" r:id="rId7"/>
    <p:sldId id="277" r:id="rId8"/>
    <p:sldId id="279" r:id="rId9"/>
    <p:sldId id="278" r:id="rId10"/>
    <p:sldId id="280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4F65"/>
    <a:srgbClr val="42C3B3"/>
    <a:srgbClr val="52C5B4"/>
    <a:srgbClr val="002C3D"/>
    <a:srgbClr val="DCD3CA"/>
    <a:srgbClr val="DF3A4A"/>
    <a:srgbClr val="000000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6AB553D-949D-4547-9093-BB215B0966FF}" v="8" dt="2026-01-22T07:37:22.097"/>
    <p1510:client id="{BDE96F93-82E6-4388-A1B6-084D184B1F93}" v="9" dt="2026-01-21T14:08:56.95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1097" autoAdjust="0"/>
  </p:normalViewPr>
  <p:slideViewPr>
    <p:cSldViewPr snapToGrid="0">
      <p:cViewPr varScale="1">
        <p:scale>
          <a:sx n="97" d="100"/>
          <a:sy n="97" d="100"/>
        </p:scale>
        <p:origin x="996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1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nny Schurink" userId="1aa378d8-3f25-45f3-9e15-daee6701410c" providerId="ADAL" clId="{27A3E1A1-C45C-4C35-9245-24473C3ECE5D}"/>
    <pc:docChg chg="undo custSel addSld modSld">
      <pc:chgData name="Danny Schurink" userId="1aa378d8-3f25-45f3-9e15-daee6701410c" providerId="ADAL" clId="{27A3E1A1-C45C-4C35-9245-24473C3ECE5D}" dt="2026-01-21T14:15:37.473" v="1571" actId="167"/>
      <pc:docMkLst>
        <pc:docMk/>
      </pc:docMkLst>
      <pc:sldChg chg="addSp delSp modSp mod">
        <pc:chgData name="Danny Schurink" userId="1aa378d8-3f25-45f3-9e15-daee6701410c" providerId="ADAL" clId="{27A3E1A1-C45C-4C35-9245-24473C3ECE5D}" dt="2026-01-21T14:01:45.971" v="1290" actId="1076"/>
        <pc:sldMkLst>
          <pc:docMk/>
          <pc:sldMk cId="415511495" sldId="264"/>
        </pc:sldMkLst>
        <pc:spChg chg="mod">
          <ac:chgData name="Danny Schurink" userId="1aa378d8-3f25-45f3-9e15-daee6701410c" providerId="ADAL" clId="{27A3E1A1-C45C-4C35-9245-24473C3ECE5D}" dt="2026-01-21T14:01:45.971" v="1290" actId="1076"/>
          <ac:spMkLst>
            <pc:docMk/>
            <pc:sldMk cId="415511495" sldId="264"/>
            <ac:spMk id="2" creationId="{25D2632F-8F71-915F-9E74-E74D84C7E477}"/>
          </ac:spMkLst>
        </pc:spChg>
        <pc:picChg chg="add mod ord modCrop">
          <ac:chgData name="Danny Schurink" userId="1aa378d8-3f25-45f3-9e15-daee6701410c" providerId="ADAL" clId="{27A3E1A1-C45C-4C35-9245-24473C3ECE5D}" dt="2026-01-21T14:01:32.118" v="1289" actId="167"/>
          <ac:picMkLst>
            <pc:docMk/>
            <pc:sldMk cId="415511495" sldId="264"/>
            <ac:picMk id="4" creationId="{CA9A6DEF-D1B9-CB4A-AA7D-48D453AB93C9}"/>
          </ac:picMkLst>
        </pc:picChg>
        <pc:picChg chg="add del mod ord modCrop">
          <ac:chgData name="Danny Schurink" userId="1aa378d8-3f25-45f3-9e15-daee6701410c" providerId="ADAL" clId="{27A3E1A1-C45C-4C35-9245-24473C3ECE5D}" dt="2026-01-21T14:00:50.187" v="1282" actId="478"/>
          <ac:picMkLst>
            <pc:docMk/>
            <pc:sldMk cId="415511495" sldId="264"/>
            <ac:picMk id="5" creationId="{65071EE3-F6DE-A8EC-BBAB-7918813E49D9}"/>
          </ac:picMkLst>
        </pc:picChg>
      </pc:sldChg>
      <pc:sldChg chg="addSp delSp modSp mod">
        <pc:chgData name="Danny Schurink" userId="1aa378d8-3f25-45f3-9e15-daee6701410c" providerId="ADAL" clId="{27A3E1A1-C45C-4C35-9245-24473C3ECE5D}" dt="2026-01-21T13:56:48.402" v="1012" actId="1076"/>
        <pc:sldMkLst>
          <pc:docMk/>
          <pc:sldMk cId="489516653" sldId="265"/>
        </pc:sldMkLst>
        <pc:spChg chg="mod">
          <ac:chgData name="Danny Schurink" userId="1aa378d8-3f25-45f3-9e15-daee6701410c" providerId="ADAL" clId="{27A3E1A1-C45C-4C35-9245-24473C3ECE5D}" dt="2026-01-21T13:56:48.402" v="1012" actId="1076"/>
          <ac:spMkLst>
            <pc:docMk/>
            <pc:sldMk cId="489516653" sldId="265"/>
            <ac:spMk id="6" creationId="{C9169977-53B4-A57F-4AE9-781A76C6D5D0}"/>
          </ac:spMkLst>
        </pc:spChg>
        <pc:picChg chg="add del mod ord modCrop">
          <ac:chgData name="Danny Schurink" userId="1aa378d8-3f25-45f3-9e15-daee6701410c" providerId="ADAL" clId="{27A3E1A1-C45C-4C35-9245-24473C3ECE5D}" dt="2026-01-21T13:55:53.794" v="1004" actId="478"/>
          <ac:picMkLst>
            <pc:docMk/>
            <pc:sldMk cId="489516653" sldId="265"/>
            <ac:picMk id="3" creationId="{5E97A029-4301-6813-A62F-46A88C9FC2FF}"/>
          </ac:picMkLst>
        </pc:picChg>
        <pc:picChg chg="add del mod">
          <ac:chgData name="Danny Schurink" userId="1aa378d8-3f25-45f3-9e15-daee6701410c" providerId="ADAL" clId="{27A3E1A1-C45C-4C35-9245-24473C3ECE5D}" dt="2026-01-21T13:55:56.359" v="1005" actId="478"/>
          <ac:picMkLst>
            <pc:docMk/>
            <pc:sldMk cId="489516653" sldId="265"/>
            <ac:picMk id="4" creationId="{2D644864-0E35-3EE1-0B53-1A72E257E462}"/>
          </ac:picMkLst>
        </pc:picChg>
        <pc:picChg chg="del mod">
          <ac:chgData name="Danny Schurink" userId="1aa378d8-3f25-45f3-9e15-daee6701410c" providerId="ADAL" clId="{27A3E1A1-C45C-4C35-9245-24473C3ECE5D}" dt="2026-01-21T13:55:49.530" v="1003" actId="478"/>
          <ac:picMkLst>
            <pc:docMk/>
            <pc:sldMk cId="489516653" sldId="265"/>
            <ac:picMk id="7" creationId="{A325B338-913F-9E57-AE30-C6CA9FB0CC22}"/>
          </ac:picMkLst>
        </pc:picChg>
        <pc:picChg chg="del mod">
          <ac:chgData name="Danny Schurink" userId="1aa378d8-3f25-45f3-9e15-daee6701410c" providerId="ADAL" clId="{27A3E1A1-C45C-4C35-9245-24473C3ECE5D}" dt="2026-01-21T13:55:47.188" v="1002" actId="478"/>
          <ac:picMkLst>
            <pc:docMk/>
            <pc:sldMk cId="489516653" sldId="265"/>
            <ac:picMk id="9" creationId="{3555B9A8-1B56-3FC9-DC24-978207E998B2}"/>
          </ac:picMkLst>
        </pc:picChg>
        <pc:picChg chg="add del mod">
          <ac:chgData name="Danny Schurink" userId="1aa378d8-3f25-45f3-9e15-daee6701410c" providerId="ADAL" clId="{27A3E1A1-C45C-4C35-9245-24473C3ECE5D}" dt="2026-01-21T13:55:29.060" v="1001" actId="478"/>
          <ac:picMkLst>
            <pc:docMk/>
            <pc:sldMk cId="489516653" sldId="265"/>
            <ac:picMk id="11" creationId="{8149C584-72DF-A925-4611-7BC21777D57A}"/>
          </ac:picMkLst>
        </pc:picChg>
        <pc:picChg chg="del mod">
          <ac:chgData name="Danny Schurink" userId="1aa378d8-3f25-45f3-9e15-daee6701410c" providerId="ADAL" clId="{27A3E1A1-C45C-4C35-9245-24473C3ECE5D}" dt="2026-01-21T13:55:27.332" v="1000" actId="478"/>
          <ac:picMkLst>
            <pc:docMk/>
            <pc:sldMk cId="489516653" sldId="265"/>
            <ac:picMk id="13" creationId="{65447C82-2E0B-6817-1F72-1247F8AAECD1}"/>
          </ac:picMkLst>
        </pc:picChg>
        <pc:picChg chg="add del mod">
          <ac:chgData name="Danny Schurink" userId="1aa378d8-3f25-45f3-9e15-daee6701410c" providerId="ADAL" clId="{27A3E1A1-C45C-4C35-9245-24473C3ECE5D}" dt="2026-01-21T13:55:24.586" v="999" actId="478"/>
          <ac:picMkLst>
            <pc:docMk/>
            <pc:sldMk cId="489516653" sldId="265"/>
            <ac:picMk id="15" creationId="{5A14A9C1-F702-780E-319B-470438891BC5}"/>
          </ac:picMkLst>
        </pc:picChg>
        <pc:picChg chg="add del mod">
          <ac:chgData name="Danny Schurink" userId="1aa378d8-3f25-45f3-9e15-daee6701410c" providerId="ADAL" clId="{27A3E1A1-C45C-4C35-9245-24473C3ECE5D}" dt="2026-01-21T13:55:21.099" v="997" actId="478"/>
          <ac:picMkLst>
            <pc:docMk/>
            <pc:sldMk cId="489516653" sldId="265"/>
            <ac:picMk id="17" creationId="{944C9A3F-8CC7-DC98-F222-D9307183417B}"/>
          </ac:picMkLst>
        </pc:picChg>
        <pc:picChg chg="add del mod">
          <ac:chgData name="Danny Schurink" userId="1aa378d8-3f25-45f3-9e15-daee6701410c" providerId="ADAL" clId="{27A3E1A1-C45C-4C35-9245-24473C3ECE5D}" dt="2026-01-21T13:55:15.426" v="995" actId="478"/>
          <ac:picMkLst>
            <pc:docMk/>
            <pc:sldMk cId="489516653" sldId="265"/>
            <ac:picMk id="19" creationId="{9EE57F07-408A-27E8-4409-C56A593C3D46}"/>
          </ac:picMkLst>
        </pc:picChg>
        <pc:picChg chg="add del mod">
          <ac:chgData name="Danny Schurink" userId="1aa378d8-3f25-45f3-9e15-daee6701410c" providerId="ADAL" clId="{27A3E1A1-C45C-4C35-9245-24473C3ECE5D}" dt="2026-01-21T13:55:08.882" v="993" actId="478"/>
          <ac:picMkLst>
            <pc:docMk/>
            <pc:sldMk cId="489516653" sldId="265"/>
            <ac:picMk id="21" creationId="{B1A0C0E4-26FC-0DB2-82B8-887EA16C07D1}"/>
          </ac:picMkLst>
        </pc:picChg>
        <pc:picChg chg="add del mod">
          <ac:chgData name="Danny Schurink" userId="1aa378d8-3f25-45f3-9e15-daee6701410c" providerId="ADAL" clId="{27A3E1A1-C45C-4C35-9245-24473C3ECE5D}" dt="2026-01-21T13:54:56.959" v="991" actId="478"/>
          <ac:picMkLst>
            <pc:docMk/>
            <pc:sldMk cId="489516653" sldId="265"/>
            <ac:picMk id="23" creationId="{372298DF-8867-930F-29BF-DE3145B670D7}"/>
          </ac:picMkLst>
        </pc:picChg>
        <pc:picChg chg="add del mod">
          <ac:chgData name="Danny Schurink" userId="1aa378d8-3f25-45f3-9e15-daee6701410c" providerId="ADAL" clId="{27A3E1A1-C45C-4C35-9245-24473C3ECE5D}" dt="2026-01-21T13:54:55.162" v="990" actId="478"/>
          <ac:picMkLst>
            <pc:docMk/>
            <pc:sldMk cId="489516653" sldId="265"/>
            <ac:picMk id="25" creationId="{ACE47750-D5EC-F922-B51F-99C6AFDBF978}"/>
          </ac:picMkLst>
        </pc:picChg>
        <pc:picChg chg="add del mod">
          <ac:chgData name="Danny Schurink" userId="1aa378d8-3f25-45f3-9e15-daee6701410c" providerId="ADAL" clId="{27A3E1A1-C45C-4C35-9245-24473C3ECE5D}" dt="2026-01-21T13:54:52.428" v="989" actId="478"/>
          <ac:picMkLst>
            <pc:docMk/>
            <pc:sldMk cId="489516653" sldId="265"/>
            <ac:picMk id="27" creationId="{1D240CED-D44A-7787-F3BE-B643AFB49EA7}"/>
          </ac:picMkLst>
        </pc:picChg>
        <pc:picChg chg="del mod">
          <ac:chgData name="Danny Schurink" userId="1aa378d8-3f25-45f3-9e15-daee6701410c" providerId="ADAL" clId="{27A3E1A1-C45C-4C35-9245-24473C3ECE5D}" dt="2026-01-21T13:54:47.568" v="987" actId="478"/>
          <ac:picMkLst>
            <pc:docMk/>
            <pc:sldMk cId="489516653" sldId="265"/>
            <ac:picMk id="29" creationId="{2D94932E-96C3-F53C-983E-45B8DA270E98}"/>
          </ac:picMkLst>
        </pc:picChg>
        <pc:picChg chg="add mod ord modCrop">
          <ac:chgData name="Danny Schurink" userId="1aa378d8-3f25-45f3-9e15-daee6701410c" providerId="ADAL" clId="{27A3E1A1-C45C-4C35-9245-24473C3ECE5D}" dt="2026-01-21T13:56:35.801" v="1011" actId="167"/>
          <ac:picMkLst>
            <pc:docMk/>
            <pc:sldMk cId="489516653" sldId="265"/>
            <ac:picMk id="31" creationId="{3F17DF38-D153-6AF5-0B01-780B4BEC3ABC}"/>
          </ac:picMkLst>
        </pc:picChg>
        <pc:picChg chg="add del mod">
          <ac:chgData name="Danny Schurink" userId="1aa378d8-3f25-45f3-9e15-daee6701410c" providerId="ADAL" clId="{27A3E1A1-C45C-4C35-9245-24473C3ECE5D}" dt="2026-01-21T13:54:43.408" v="985" actId="478"/>
          <ac:picMkLst>
            <pc:docMk/>
            <pc:sldMk cId="489516653" sldId="265"/>
            <ac:picMk id="33" creationId="{8B02A045-D2EA-D2F5-745C-0A8424764EE8}"/>
          </ac:picMkLst>
        </pc:picChg>
      </pc:sldChg>
      <pc:sldChg chg="addSp delSp modSp mod">
        <pc:chgData name="Danny Schurink" userId="1aa378d8-3f25-45f3-9e15-daee6701410c" providerId="ADAL" clId="{27A3E1A1-C45C-4C35-9245-24473C3ECE5D}" dt="2026-01-21T13:51:22.636" v="864" actId="1076"/>
        <pc:sldMkLst>
          <pc:docMk/>
          <pc:sldMk cId="1505294403" sldId="272"/>
        </pc:sldMkLst>
        <pc:spChg chg="mod">
          <ac:chgData name="Danny Schurink" userId="1aa378d8-3f25-45f3-9e15-daee6701410c" providerId="ADAL" clId="{27A3E1A1-C45C-4C35-9245-24473C3ECE5D}" dt="2026-01-21T13:49:42.543" v="851" actId="20577"/>
          <ac:spMkLst>
            <pc:docMk/>
            <pc:sldMk cId="1505294403" sldId="272"/>
            <ac:spMk id="5" creationId="{81C178D5-4A54-49D4-A2D8-C7656D603F8C}"/>
          </ac:spMkLst>
        </pc:spChg>
        <pc:picChg chg="add mod modCrop">
          <ac:chgData name="Danny Schurink" userId="1aa378d8-3f25-45f3-9e15-daee6701410c" providerId="ADAL" clId="{27A3E1A1-C45C-4C35-9245-24473C3ECE5D}" dt="2026-01-21T13:51:22.636" v="864" actId="1076"/>
          <ac:picMkLst>
            <pc:docMk/>
            <pc:sldMk cId="1505294403" sldId="272"/>
            <ac:picMk id="3" creationId="{58E4A005-4B97-5833-6312-1905A43C3EC4}"/>
          </ac:picMkLst>
        </pc:picChg>
        <pc:picChg chg="add del mod modCrop">
          <ac:chgData name="Danny Schurink" userId="1aa378d8-3f25-45f3-9e15-daee6701410c" providerId="ADAL" clId="{27A3E1A1-C45C-4C35-9245-24473C3ECE5D}" dt="2026-01-21T13:51:18.503" v="863" actId="478"/>
          <ac:picMkLst>
            <pc:docMk/>
            <pc:sldMk cId="1505294403" sldId="272"/>
            <ac:picMk id="4" creationId="{324E1F44-7C50-B334-E4EC-521F7BFBC8EE}"/>
          </ac:picMkLst>
        </pc:picChg>
      </pc:sldChg>
      <pc:sldChg chg="addSp delSp modSp mod">
        <pc:chgData name="Danny Schurink" userId="1aa378d8-3f25-45f3-9e15-daee6701410c" providerId="ADAL" clId="{27A3E1A1-C45C-4C35-9245-24473C3ECE5D}" dt="2026-01-21T14:03:55.030" v="1421" actId="1076"/>
        <pc:sldMkLst>
          <pc:docMk/>
          <pc:sldMk cId="4110492586" sldId="276"/>
        </pc:sldMkLst>
        <pc:spChg chg="mod">
          <ac:chgData name="Danny Schurink" userId="1aa378d8-3f25-45f3-9e15-daee6701410c" providerId="ADAL" clId="{27A3E1A1-C45C-4C35-9245-24473C3ECE5D}" dt="2026-01-21T14:03:55.030" v="1421" actId="1076"/>
          <ac:spMkLst>
            <pc:docMk/>
            <pc:sldMk cId="4110492586" sldId="276"/>
            <ac:spMk id="6" creationId="{C9169977-53B4-A57F-4AE9-781A76C6D5D0}"/>
          </ac:spMkLst>
        </pc:spChg>
        <pc:picChg chg="add del mod ord modCrop">
          <ac:chgData name="Danny Schurink" userId="1aa378d8-3f25-45f3-9e15-daee6701410c" providerId="ADAL" clId="{27A3E1A1-C45C-4C35-9245-24473C3ECE5D}" dt="2026-01-21T14:02:41.780" v="1414" actId="478"/>
          <ac:picMkLst>
            <pc:docMk/>
            <pc:sldMk cId="4110492586" sldId="276"/>
            <ac:picMk id="3" creationId="{B08A71CD-68D6-1698-D9C2-8ED131D5B079}"/>
          </ac:picMkLst>
        </pc:picChg>
        <pc:picChg chg="add mod ord">
          <ac:chgData name="Danny Schurink" userId="1aa378d8-3f25-45f3-9e15-daee6701410c" providerId="ADAL" clId="{27A3E1A1-C45C-4C35-9245-24473C3ECE5D}" dt="2026-01-21T14:03:46.077" v="1420" actId="167"/>
          <ac:picMkLst>
            <pc:docMk/>
            <pc:sldMk cId="4110492586" sldId="276"/>
            <ac:picMk id="4" creationId="{987BEF8B-A044-1D0B-624A-5A7E8BBC84EB}"/>
          </ac:picMkLst>
        </pc:picChg>
      </pc:sldChg>
      <pc:sldChg chg="addSp delSp modSp mod">
        <pc:chgData name="Danny Schurink" userId="1aa378d8-3f25-45f3-9e15-daee6701410c" providerId="ADAL" clId="{27A3E1A1-C45C-4C35-9245-24473C3ECE5D}" dt="2026-01-21T14:06:48.650" v="1431" actId="1076"/>
        <pc:sldMkLst>
          <pc:docMk/>
          <pc:sldMk cId="4289375942" sldId="277"/>
        </pc:sldMkLst>
        <pc:spChg chg="mod">
          <ac:chgData name="Danny Schurink" userId="1aa378d8-3f25-45f3-9e15-daee6701410c" providerId="ADAL" clId="{27A3E1A1-C45C-4C35-9245-24473C3ECE5D}" dt="2026-01-21T14:06:48.650" v="1431" actId="1076"/>
          <ac:spMkLst>
            <pc:docMk/>
            <pc:sldMk cId="4289375942" sldId="277"/>
            <ac:spMk id="2" creationId="{25D2632F-8F71-915F-9E74-E74D84C7E477}"/>
          </ac:spMkLst>
        </pc:spChg>
        <pc:picChg chg="add mod ord modCrop">
          <ac:chgData name="Danny Schurink" userId="1aa378d8-3f25-45f3-9e15-daee6701410c" providerId="ADAL" clId="{27A3E1A1-C45C-4C35-9245-24473C3ECE5D}" dt="2026-01-21T14:06:36.182" v="1430" actId="167"/>
          <ac:picMkLst>
            <pc:docMk/>
            <pc:sldMk cId="4289375942" sldId="277"/>
            <ac:picMk id="4" creationId="{22CE7D01-6345-1F1C-F106-F8A7A64496C7}"/>
          </ac:picMkLst>
        </pc:picChg>
        <pc:picChg chg="add del mod ord modCrop">
          <ac:chgData name="Danny Schurink" userId="1aa378d8-3f25-45f3-9e15-daee6701410c" providerId="ADAL" clId="{27A3E1A1-C45C-4C35-9245-24473C3ECE5D}" dt="2026-01-21T14:05:28.551" v="1423" actId="478"/>
          <ac:picMkLst>
            <pc:docMk/>
            <pc:sldMk cId="4289375942" sldId="277"/>
            <ac:picMk id="5" creationId="{90E3D8C1-6970-5E11-A042-AB3A6D91BB4B}"/>
          </ac:picMkLst>
        </pc:picChg>
      </pc:sldChg>
      <pc:sldChg chg="addSp delSp modSp mod">
        <pc:chgData name="Danny Schurink" userId="1aa378d8-3f25-45f3-9e15-daee6701410c" providerId="ADAL" clId="{27A3E1A1-C45C-4C35-9245-24473C3ECE5D}" dt="2026-01-21T14:15:37.473" v="1571" actId="167"/>
        <pc:sldMkLst>
          <pc:docMk/>
          <pc:sldMk cId="1353025907" sldId="278"/>
        </pc:sldMkLst>
        <pc:picChg chg="add mod ord modCrop">
          <ac:chgData name="Danny Schurink" userId="1aa378d8-3f25-45f3-9e15-daee6701410c" providerId="ADAL" clId="{27A3E1A1-C45C-4C35-9245-24473C3ECE5D}" dt="2026-01-21T14:15:37.473" v="1571" actId="167"/>
          <ac:picMkLst>
            <pc:docMk/>
            <pc:sldMk cId="1353025907" sldId="278"/>
            <ac:picMk id="3" creationId="{3F074264-87A2-3288-C71A-2D86E9AB7456}"/>
          </ac:picMkLst>
        </pc:picChg>
        <pc:picChg chg="add del mod ord modCrop">
          <ac:chgData name="Danny Schurink" userId="1aa378d8-3f25-45f3-9e15-daee6701410c" providerId="ADAL" clId="{27A3E1A1-C45C-4C35-9245-24473C3ECE5D}" dt="2026-01-21T14:15:25.328" v="1568" actId="478"/>
          <ac:picMkLst>
            <pc:docMk/>
            <pc:sldMk cId="1353025907" sldId="278"/>
            <ac:picMk id="4" creationId="{A792CC22-A8E4-E22F-F4CE-A6D2A9C7C8EF}"/>
          </ac:picMkLst>
        </pc:picChg>
      </pc:sldChg>
      <pc:sldChg chg="addSp delSp modSp mod">
        <pc:chgData name="Danny Schurink" userId="1aa378d8-3f25-45f3-9e15-daee6701410c" providerId="ADAL" clId="{27A3E1A1-C45C-4C35-9245-24473C3ECE5D}" dt="2026-01-21T14:08:35.459" v="1558" actId="167"/>
        <pc:sldMkLst>
          <pc:docMk/>
          <pc:sldMk cId="201813429" sldId="279"/>
        </pc:sldMkLst>
        <pc:spChg chg="mod">
          <ac:chgData name="Danny Schurink" userId="1aa378d8-3f25-45f3-9e15-daee6701410c" providerId="ADAL" clId="{27A3E1A1-C45C-4C35-9245-24473C3ECE5D}" dt="2026-01-21T14:07:44.376" v="1550" actId="20577"/>
          <ac:spMkLst>
            <pc:docMk/>
            <pc:sldMk cId="201813429" sldId="279"/>
            <ac:spMk id="6" creationId="{C9169977-53B4-A57F-4AE9-781A76C6D5D0}"/>
          </ac:spMkLst>
        </pc:spChg>
        <pc:picChg chg="add del mod ord modCrop">
          <ac:chgData name="Danny Schurink" userId="1aa378d8-3f25-45f3-9e15-daee6701410c" providerId="ADAL" clId="{27A3E1A1-C45C-4C35-9245-24473C3ECE5D}" dt="2026-01-21T14:07:51.609" v="1551" actId="478"/>
          <ac:picMkLst>
            <pc:docMk/>
            <pc:sldMk cId="201813429" sldId="279"/>
            <ac:picMk id="3" creationId="{2C51B63F-76D4-38C5-9C52-36640C596B08}"/>
          </ac:picMkLst>
        </pc:picChg>
        <pc:picChg chg="add mod ord modCrop">
          <ac:chgData name="Danny Schurink" userId="1aa378d8-3f25-45f3-9e15-daee6701410c" providerId="ADAL" clId="{27A3E1A1-C45C-4C35-9245-24473C3ECE5D}" dt="2026-01-21T14:08:35.459" v="1558" actId="167"/>
          <ac:picMkLst>
            <pc:docMk/>
            <pc:sldMk cId="201813429" sldId="279"/>
            <ac:picMk id="4" creationId="{5B8AAEC5-7AB6-D06E-0CE0-58B0F14FF1E6}"/>
          </ac:picMkLst>
        </pc:picChg>
      </pc:sldChg>
      <pc:sldChg chg="addSp delSp modSp mod">
        <pc:chgData name="Danny Schurink" userId="1aa378d8-3f25-45f3-9e15-daee6701410c" providerId="ADAL" clId="{27A3E1A1-C45C-4C35-9245-24473C3ECE5D}" dt="2026-01-21T13:45:42.768" v="793" actId="1076"/>
        <pc:sldMkLst>
          <pc:docMk/>
          <pc:sldMk cId="6606908" sldId="280"/>
        </pc:sldMkLst>
        <pc:spChg chg="mod">
          <ac:chgData name="Danny Schurink" userId="1aa378d8-3f25-45f3-9e15-daee6701410c" providerId="ADAL" clId="{27A3E1A1-C45C-4C35-9245-24473C3ECE5D}" dt="2025-12-01T15:34:51.089" v="784" actId="20577"/>
          <ac:spMkLst>
            <pc:docMk/>
            <pc:sldMk cId="6606908" sldId="280"/>
            <ac:spMk id="3" creationId="{F58EA19E-7318-BFAB-EAF6-60A514E69788}"/>
          </ac:spMkLst>
        </pc:spChg>
        <pc:picChg chg="add del mod">
          <ac:chgData name="Danny Schurink" userId="1aa378d8-3f25-45f3-9e15-daee6701410c" providerId="ADAL" clId="{27A3E1A1-C45C-4C35-9245-24473C3ECE5D}" dt="2026-01-21T13:45:11.115" v="789" actId="478"/>
          <ac:picMkLst>
            <pc:docMk/>
            <pc:sldMk cId="6606908" sldId="280"/>
            <ac:picMk id="4" creationId="{A7245769-5CE6-1895-6D40-202130443A59}"/>
          </ac:picMkLst>
        </pc:picChg>
        <pc:picChg chg="add mod">
          <ac:chgData name="Danny Schurink" userId="1aa378d8-3f25-45f3-9e15-daee6701410c" providerId="ADAL" clId="{27A3E1A1-C45C-4C35-9245-24473C3ECE5D}" dt="2026-01-21T13:45:42.768" v="793" actId="1076"/>
          <ac:picMkLst>
            <pc:docMk/>
            <pc:sldMk cId="6606908" sldId="280"/>
            <ac:picMk id="5" creationId="{16F038F1-1F10-AC4A-F5C1-7324E48BC191}"/>
          </ac:picMkLst>
        </pc:picChg>
      </pc:sldChg>
      <pc:sldChg chg="delSp modSp add mod">
        <pc:chgData name="Danny Schurink" userId="1aa378d8-3f25-45f3-9e15-daee6701410c" providerId="ADAL" clId="{27A3E1A1-C45C-4C35-9245-24473C3ECE5D}" dt="2026-01-21T13:59:30.745" v="1153" actId="1076"/>
        <pc:sldMkLst>
          <pc:docMk/>
          <pc:sldMk cId="4087437865" sldId="281"/>
        </pc:sldMkLst>
        <pc:spChg chg="mod">
          <ac:chgData name="Danny Schurink" userId="1aa378d8-3f25-45f3-9e15-daee6701410c" providerId="ADAL" clId="{27A3E1A1-C45C-4C35-9245-24473C3ECE5D}" dt="2026-01-21T13:59:30.745" v="1153" actId="1076"/>
          <ac:spMkLst>
            <pc:docMk/>
            <pc:sldMk cId="4087437865" sldId="281"/>
            <ac:spMk id="6" creationId="{257CF590-5A5C-E9CB-DFDC-480CF31FFC05}"/>
          </ac:spMkLst>
        </pc:spChg>
        <pc:picChg chg="del">
          <ac:chgData name="Danny Schurink" userId="1aa378d8-3f25-45f3-9e15-daee6701410c" providerId="ADAL" clId="{27A3E1A1-C45C-4C35-9245-24473C3ECE5D}" dt="2026-01-21T13:57:47.038" v="1027" actId="478"/>
          <ac:picMkLst>
            <pc:docMk/>
            <pc:sldMk cId="4087437865" sldId="281"/>
            <ac:picMk id="3" creationId="{CA555FB9-C2BA-1075-D38A-3B28730796E1}"/>
          </ac:picMkLst>
        </pc:picChg>
        <pc:picChg chg="mod ord modCrop">
          <ac:chgData name="Danny Schurink" userId="1aa378d8-3f25-45f3-9e15-daee6701410c" providerId="ADAL" clId="{27A3E1A1-C45C-4C35-9245-24473C3ECE5D}" dt="2026-01-21T13:59:14.261" v="1152" actId="167"/>
          <ac:picMkLst>
            <pc:docMk/>
            <pc:sldMk cId="4087437865" sldId="281"/>
            <ac:picMk id="4" creationId="{F7F13AC2-6011-A489-B4C1-D0AB67FDB8D6}"/>
          </ac:picMkLst>
        </pc:picChg>
        <pc:picChg chg="del">
          <ac:chgData name="Danny Schurink" userId="1aa378d8-3f25-45f3-9e15-daee6701410c" providerId="ADAL" clId="{27A3E1A1-C45C-4C35-9245-24473C3ECE5D}" dt="2026-01-21T13:57:43.883" v="1026" actId="478"/>
          <ac:picMkLst>
            <pc:docMk/>
            <pc:sldMk cId="4087437865" sldId="281"/>
            <ac:picMk id="7" creationId="{DA0D4084-EEE6-A3E1-1BC8-D9421DBF313C}"/>
          </ac:picMkLst>
        </pc:picChg>
        <pc:picChg chg="del">
          <ac:chgData name="Danny Schurink" userId="1aa378d8-3f25-45f3-9e15-daee6701410c" providerId="ADAL" clId="{27A3E1A1-C45C-4C35-9245-24473C3ECE5D}" dt="2026-01-21T13:57:43.220" v="1025" actId="478"/>
          <ac:picMkLst>
            <pc:docMk/>
            <pc:sldMk cId="4087437865" sldId="281"/>
            <ac:picMk id="9" creationId="{60DF3A37-F6F1-C70D-D3AA-3A43B631F4AF}"/>
          </ac:picMkLst>
        </pc:picChg>
        <pc:picChg chg="del">
          <ac:chgData name="Danny Schurink" userId="1aa378d8-3f25-45f3-9e15-daee6701410c" providerId="ADAL" clId="{27A3E1A1-C45C-4C35-9245-24473C3ECE5D}" dt="2026-01-21T13:57:41.783" v="1024" actId="478"/>
          <ac:picMkLst>
            <pc:docMk/>
            <pc:sldMk cId="4087437865" sldId="281"/>
            <ac:picMk id="11" creationId="{E07EF210-4E62-7141-7AB8-97AEFF6F36B7}"/>
          </ac:picMkLst>
        </pc:picChg>
        <pc:picChg chg="del">
          <ac:chgData name="Danny Schurink" userId="1aa378d8-3f25-45f3-9e15-daee6701410c" providerId="ADAL" clId="{27A3E1A1-C45C-4C35-9245-24473C3ECE5D}" dt="2026-01-21T13:57:40.932" v="1023" actId="478"/>
          <ac:picMkLst>
            <pc:docMk/>
            <pc:sldMk cId="4087437865" sldId="281"/>
            <ac:picMk id="13" creationId="{39DB7F5D-001E-0777-33AE-26A3229EE8F6}"/>
          </ac:picMkLst>
        </pc:picChg>
        <pc:picChg chg="del">
          <ac:chgData name="Danny Schurink" userId="1aa378d8-3f25-45f3-9e15-daee6701410c" providerId="ADAL" clId="{27A3E1A1-C45C-4C35-9245-24473C3ECE5D}" dt="2026-01-21T13:57:38.311" v="1022" actId="478"/>
          <ac:picMkLst>
            <pc:docMk/>
            <pc:sldMk cId="4087437865" sldId="281"/>
            <ac:picMk id="15" creationId="{BEDF9C65-A666-8DD7-8E7C-A81663432A75}"/>
          </ac:picMkLst>
        </pc:picChg>
        <pc:picChg chg="del">
          <ac:chgData name="Danny Schurink" userId="1aa378d8-3f25-45f3-9e15-daee6701410c" providerId="ADAL" clId="{27A3E1A1-C45C-4C35-9245-24473C3ECE5D}" dt="2026-01-21T13:57:36.991" v="1021" actId="478"/>
          <ac:picMkLst>
            <pc:docMk/>
            <pc:sldMk cId="4087437865" sldId="281"/>
            <ac:picMk id="17" creationId="{B1E6BB26-4B01-5AC9-5AE3-6393FE2D2A0B}"/>
          </ac:picMkLst>
        </pc:picChg>
        <pc:picChg chg="del">
          <ac:chgData name="Danny Schurink" userId="1aa378d8-3f25-45f3-9e15-daee6701410c" providerId="ADAL" clId="{27A3E1A1-C45C-4C35-9245-24473C3ECE5D}" dt="2026-01-21T13:57:35.426" v="1020" actId="478"/>
          <ac:picMkLst>
            <pc:docMk/>
            <pc:sldMk cId="4087437865" sldId="281"/>
            <ac:picMk id="19" creationId="{C4DB6E78-41CE-A152-A208-14E3CBB46BAA}"/>
          </ac:picMkLst>
        </pc:picChg>
        <pc:picChg chg="del">
          <ac:chgData name="Danny Schurink" userId="1aa378d8-3f25-45f3-9e15-daee6701410c" providerId="ADAL" clId="{27A3E1A1-C45C-4C35-9245-24473C3ECE5D}" dt="2026-01-21T13:57:34.670" v="1019" actId="478"/>
          <ac:picMkLst>
            <pc:docMk/>
            <pc:sldMk cId="4087437865" sldId="281"/>
            <ac:picMk id="21" creationId="{94ABC0DC-FF20-9206-7715-AB91E1DDB02C}"/>
          </ac:picMkLst>
        </pc:picChg>
        <pc:picChg chg="del">
          <ac:chgData name="Danny Schurink" userId="1aa378d8-3f25-45f3-9e15-daee6701410c" providerId="ADAL" clId="{27A3E1A1-C45C-4C35-9245-24473C3ECE5D}" dt="2026-01-21T13:57:33.016" v="1018" actId="478"/>
          <ac:picMkLst>
            <pc:docMk/>
            <pc:sldMk cId="4087437865" sldId="281"/>
            <ac:picMk id="23" creationId="{E24B5346-74A1-3E6E-488D-5FEAA7E2F2C2}"/>
          </ac:picMkLst>
        </pc:picChg>
        <pc:picChg chg="del">
          <ac:chgData name="Danny Schurink" userId="1aa378d8-3f25-45f3-9e15-daee6701410c" providerId="ADAL" clId="{27A3E1A1-C45C-4C35-9245-24473C3ECE5D}" dt="2026-01-21T13:57:32.279" v="1017" actId="478"/>
          <ac:picMkLst>
            <pc:docMk/>
            <pc:sldMk cId="4087437865" sldId="281"/>
            <ac:picMk id="25" creationId="{828D30F0-6FCA-DF7B-062E-4CA47D2D8D98}"/>
          </ac:picMkLst>
        </pc:picChg>
        <pc:picChg chg="del">
          <ac:chgData name="Danny Schurink" userId="1aa378d8-3f25-45f3-9e15-daee6701410c" providerId="ADAL" clId="{27A3E1A1-C45C-4C35-9245-24473C3ECE5D}" dt="2026-01-21T13:57:31.631" v="1016" actId="478"/>
          <ac:picMkLst>
            <pc:docMk/>
            <pc:sldMk cId="4087437865" sldId="281"/>
            <ac:picMk id="27" creationId="{AC22E15F-3CA8-CA65-C3CE-1A953F433D30}"/>
          </ac:picMkLst>
        </pc:picChg>
        <pc:picChg chg="del">
          <ac:chgData name="Danny Schurink" userId="1aa378d8-3f25-45f3-9e15-daee6701410c" providerId="ADAL" clId="{27A3E1A1-C45C-4C35-9245-24473C3ECE5D}" dt="2026-01-21T13:57:30.944" v="1015" actId="478"/>
          <ac:picMkLst>
            <pc:docMk/>
            <pc:sldMk cId="4087437865" sldId="281"/>
            <ac:picMk id="29" creationId="{5A7FE1DC-99D3-892F-C7D9-54AA282883BB}"/>
          </ac:picMkLst>
        </pc:picChg>
        <pc:picChg chg="del">
          <ac:chgData name="Danny Schurink" userId="1aa378d8-3f25-45f3-9e15-daee6701410c" providerId="ADAL" clId="{27A3E1A1-C45C-4C35-9245-24473C3ECE5D}" dt="2026-01-21T13:57:30.281" v="1014" actId="478"/>
          <ac:picMkLst>
            <pc:docMk/>
            <pc:sldMk cId="4087437865" sldId="281"/>
            <ac:picMk id="31" creationId="{31CD653C-26D9-96EE-5196-34929E6F5399}"/>
          </ac:picMkLst>
        </pc:picChg>
        <pc:picChg chg="del">
          <ac:chgData name="Danny Schurink" userId="1aa378d8-3f25-45f3-9e15-daee6701410c" providerId="ADAL" clId="{27A3E1A1-C45C-4C35-9245-24473C3ECE5D}" dt="2026-01-21T13:57:29.646" v="1013" actId="478"/>
          <ac:picMkLst>
            <pc:docMk/>
            <pc:sldMk cId="4087437865" sldId="281"/>
            <ac:picMk id="33" creationId="{63F67FD3-C062-F996-8F3D-9352B2038C4D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C59041A-EA2F-413B-B880-B4120EC8D178}" type="datetimeFigureOut">
              <a:rPr lang="nl-NL" smtClean="0"/>
              <a:t>22-1-2026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8525DE9-A145-48F3-B41F-D2052898DC7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581298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8525DE9-A145-48F3-B41F-D2052898DC7C}" type="slidenum">
              <a:rPr lang="nl-NL" smtClean="0"/>
              <a:t>1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26382822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8525DE9-A145-48F3-B41F-D2052898DC7C}" type="slidenum">
              <a:rPr lang="nl-NL" smtClean="0"/>
              <a:t>10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4633520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8525DE9-A145-48F3-B41F-D2052898DC7C}" type="slidenum">
              <a:rPr lang="nl-NL" smtClean="0"/>
              <a:t>2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3796210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8525DE9-A145-48F3-B41F-D2052898DC7C}" type="slidenum">
              <a:rPr lang="nl-NL" smtClean="0"/>
              <a:t>3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4823999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F5907D7-D8EA-F254-F6D4-609EA4EF92E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>
            <a:extLst>
              <a:ext uri="{FF2B5EF4-FFF2-40B4-BE49-F238E27FC236}">
                <a16:creationId xmlns:a16="http://schemas.microsoft.com/office/drawing/2014/main" id="{13B88F6C-CFBA-8B25-06C3-9A9FD0EC717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>
            <a:extLst>
              <a:ext uri="{FF2B5EF4-FFF2-40B4-BE49-F238E27FC236}">
                <a16:creationId xmlns:a16="http://schemas.microsoft.com/office/drawing/2014/main" id="{B1F0B2EF-33FE-8B62-C3C3-09BC7CC9798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EEA5CE93-0F81-C55E-C93A-217BFC9B8A2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8525DE9-A145-48F3-B41F-D2052898DC7C}" type="slidenum">
              <a:rPr lang="nl-NL" smtClean="0"/>
              <a:t>4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7264832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8525DE9-A145-48F3-B41F-D2052898DC7C}" type="slidenum">
              <a:rPr lang="nl-NL" smtClean="0"/>
              <a:t>5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2629633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8525DE9-A145-48F3-B41F-D2052898DC7C}" type="slidenum">
              <a:rPr lang="nl-NL" smtClean="0"/>
              <a:t>6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3033798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8525DE9-A145-48F3-B41F-D2052898DC7C}" type="slidenum">
              <a:rPr lang="nl-NL" smtClean="0"/>
              <a:t>7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43916055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8525DE9-A145-48F3-B41F-D2052898DC7C}" type="slidenum">
              <a:rPr lang="nl-NL" smtClean="0"/>
              <a:t>8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2152013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8525DE9-A145-48F3-B41F-D2052898DC7C}" type="slidenum">
              <a:rPr lang="nl-NL" smtClean="0"/>
              <a:t>9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44579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nl-NL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3504" y="770467"/>
            <a:ext cx="10782300" cy="3352800"/>
          </a:xfrm>
        </p:spPr>
        <p:txBody>
          <a:bodyPr anchor="b">
            <a:noAutofit/>
          </a:bodyPr>
          <a:lstStyle>
            <a:lvl1pPr algn="l">
              <a:lnSpc>
                <a:spcPct val="80000"/>
              </a:lnSpc>
              <a:defRPr sz="8800" spc="-120" baseline="0">
                <a:solidFill>
                  <a:srgbClr val="FFFFFF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67512" y="4206876"/>
            <a:ext cx="9228201" cy="1645920"/>
          </a:xfrm>
        </p:spPr>
        <p:txBody>
          <a:bodyPr>
            <a:normAutofit/>
          </a:bodyPr>
          <a:lstStyle>
            <a:lvl1pPr marL="0" indent="0" algn="l">
              <a:buNone/>
              <a:defRPr sz="3200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nl-NL"/>
              <a:t>Klikken om de ondertitelstijl van het model te bewerken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030627B5-DCC0-4EF5-B643-6C2F5CBB7DF0}" type="datetimeFigureOut">
              <a:rPr lang="nl-NL" smtClean="0"/>
              <a:t>22-1-2026</a:t>
            </a:fld>
            <a:endParaRPr lang="nl-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lang="nl-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CFDAC976-E51A-490A-B204-17104CD260B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409185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0627B5-DCC0-4EF5-B643-6C2F5CBB7DF0}" type="datetimeFigureOut">
              <a:rPr lang="nl-NL" smtClean="0"/>
              <a:t>22-1-2026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DAC976-E51A-490A-B204-17104CD260B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877979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43950" y="695325"/>
            <a:ext cx="2628900" cy="4800600"/>
          </a:xfrm>
        </p:spPr>
        <p:txBody>
          <a:bodyPr vert="eaVert"/>
          <a:lstStyle/>
          <a:p>
            <a:r>
              <a:rPr lang="nl-NL"/>
              <a:t>Klik om stijl te bewerken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1525" y="714375"/>
            <a:ext cx="7734300" cy="5400675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0627B5-DCC0-4EF5-B643-6C2F5CBB7DF0}" type="datetimeFigureOut">
              <a:rPr lang="nl-NL" smtClean="0"/>
              <a:t>22-1-2026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DAC976-E51A-490A-B204-17104CD260B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854886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0627B5-DCC0-4EF5-B643-6C2F5CBB7DF0}" type="datetimeFigureOut">
              <a:rPr lang="nl-NL" smtClean="0"/>
              <a:t>22-1-2026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DAC976-E51A-490A-B204-17104CD260B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964368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3504" y="767419"/>
            <a:ext cx="10780776" cy="3355848"/>
          </a:xfrm>
        </p:spPr>
        <p:txBody>
          <a:bodyPr anchor="b">
            <a:normAutofit/>
          </a:bodyPr>
          <a:lstStyle>
            <a:lvl1pPr>
              <a:lnSpc>
                <a:spcPct val="80000"/>
              </a:lnSpc>
              <a:defRPr sz="8800" b="0" baseline="0">
                <a:solidFill>
                  <a:schemeClr val="accent1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7512" y="4204209"/>
            <a:ext cx="9226296" cy="1645920"/>
          </a:xfrm>
        </p:spPr>
        <p:txBody>
          <a:bodyPr anchor="t"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0627B5-DCC0-4EF5-B643-6C2F5CBB7DF0}" type="datetimeFigureOut">
              <a:rPr lang="nl-NL" smtClean="0"/>
              <a:t>22-1-2026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DAC976-E51A-490A-B204-17104CD260B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647176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6656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11330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0627B5-DCC0-4EF5-B643-6C2F5CBB7DF0}" type="datetimeFigureOut">
              <a:rPr lang="nl-NL" smtClean="0"/>
              <a:t>22-1-2026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DAC976-E51A-490A-B204-17104CD260B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635470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40467"/>
            <a:ext cx="4663440" cy="723400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6656" y="2753084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07608" y="2038435"/>
            <a:ext cx="4663440" cy="722376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007608" y="2750990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0627B5-DCC0-4EF5-B643-6C2F5CBB7DF0}" type="datetimeFigureOut">
              <a:rPr lang="nl-NL" smtClean="0"/>
              <a:t>22-1-2026</a:t>
            </a:fld>
            <a:endParaRPr lang="nl-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DAC976-E51A-490A-B204-17104CD260B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443583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0627B5-DCC0-4EF5-B643-6C2F5CBB7DF0}" type="datetimeFigureOut">
              <a:rPr lang="nl-NL" smtClean="0"/>
              <a:t>22-1-2026</a:t>
            </a:fld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DAC976-E51A-490A-B204-17104CD260B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835689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0627B5-DCC0-4EF5-B643-6C2F5CBB7DF0}" type="datetimeFigureOut">
              <a:rPr lang="nl-NL" smtClean="0"/>
              <a:t>22-1-2026</a:t>
            </a:fld>
            <a:endParaRPr lang="nl-N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DAC976-E51A-490A-B204-17104CD260B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4487775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620000" y="0"/>
            <a:ext cx="457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8261404" y="542282"/>
            <a:ext cx="3383280" cy="1920240"/>
          </a:xfrm>
        </p:spPr>
        <p:txBody>
          <a:bodyPr anchor="b">
            <a:noAutofit/>
          </a:bodyPr>
          <a:lstStyle>
            <a:lvl1pPr>
              <a:lnSpc>
                <a:spcPct val="85000"/>
              </a:lnSpc>
              <a:defRPr sz="4000">
                <a:solidFill>
                  <a:srgbClr val="FFFFFF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762000"/>
            <a:ext cx="60960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75982" y="2511813"/>
            <a:ext cx="3398520" cy="3126987"/>
          </a:xfrm>
        </p:spPr>
        <p:txBody>
          <a:bodyPr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0627B5-DCC0-4EF5-B643-6C2F5CBB7DF0}" type="datetimeFigureOut">
              <a:rPr lang="nl-NL" smtClean="0"/>
              <a:t>22-1-2026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0000"/>
                  </a:srgbClr>
                </a:solidFill>
              </a:defRPr>
            </a:lvl1pPr>
          </a:lstStyle>
          <a:p>
            <a:fld id="{CFDAC976-E51A-490A-B204-17104CD260B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510141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9224" y="5418667"/>
            <a:ext cx="10780776" cy="613283"/>
          </a:xfrm>
        </p:spPr>
        <p:txBody>
          <a:bodyPr anchor="b">
            <a:normAutofit/>
          </a:bodyPr>
          <a:lstStyle>
            <a:lvl1pPr>
              <a:defRPr sz="3200" b="0">
                <a:solidFill>
                  <a:srgbClr val="FFFFFF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2192000" cy="5330952"/>
          </a:xfrm>
          <a:solidFill>
            <a:schemeClr val="accent1">
              <a:lumMod val="20000"/>
              <a:lumOff val="80000"/>
            </a:schemeClr>
          </a:solidFill>
        </p:spPr>
        <p:txBody>
          <a:bodyPr anchor="t"/>
          <a:lstStyle>
            <a:lvl1pPr marL="0" indent="0" algn="ctr">
              <a:spcBef>
                <a:spcPts val="800"/>
              </a:spcBef>
              <a:buNone/>
              <a:defRPr sz="3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/>
              <a:t>Klik op het pictogram als u een afbeelding wilt toevoegen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656" y="5909735"/>
            <a:ext cx="9229344" cy="5334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4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030627B5-DCC0-4EF5-B643-6C2F5CBB7DF0}" type="datetimeFigureOut">
              <a:rPr lang="nl-NL" smtClean="0"/>
              <a:t>22-1-2026</a:t>
            </a:fld>
            <a:endParaRPr lang="nl-NL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lang="nl-NL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CFDAC976-E51A-490A-B204-17104CD260B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5937009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57224" y="499533"/>
            <a:ext cx="10772775" cy="165819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11680"/>
            <a:ext cx="10753725" cy="37661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5800" y="6412447"/>
            <a:ext cx="41148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fld id="{030627B5-DCC0-4EF5-B643-6C2F5CBB7DF0}" type="datetimeFigureOut">
              <a:rPr lang="nl-NL" smtClean="0"/>
              <a:t>22-1-2026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554697"/>
            <a:ext cx="50292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 cap="all" baseline="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926" y="5876412"/>
            <a:ext cx="2926080" cy="139703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300" b="0">
                <a:ln>
                  <a:noFill/>
                </a:ln>
                <a:solidFill>
                  <a:schemeClr val="accent1">
                    <a:alpha val="25000"/>
                  </a:schemeClr>
                </a:solidFill>
                <a:latin typeface="+mj-lt"/>
              </a:defRPr>
            </a:lvl1pPr>
          </a:lstStyle>
          <a:p>
            <a:fld id="{CFDAC976-E51A-490A-B204-17104CD260B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922530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5400" kern="1200" spc="-120" baseline="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85000"/>
        </a:lnSpc>
        <a:spcBef>
          <a:spcPts val="13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347472" indent="-3429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548640" indent="-54864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000" i="1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822960" indent="-82296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097280" indent="-109728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2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4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16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18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kstvak 2">
            <a:extLst>
              <a:ext uri="{FF2B5EF4-FFF2-40B4-BE49-F238E27FC236}">
                <a16:creationId xmlns:a16="http://schemas.microsoft.com/office/drawing/2014/main" id="{F58EA19E-7318-BFAB-EAF6-60A514E69788}"/>
              </a:ext>
            </a:extLst>
          </p:cNvPr>
          <p:cNvSpPr txBox="1"/>
          <p:nvPr/>
        </p:nvSpPr>
        <p:spPr>
          <a:xfrm>
            <a:off x="674255" y="1293091"/>
            <a:ext cx="949498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2400" dirty="0">
                <a:solidFill>
                  <a:srgbClr val="000000"/>
                </a:solidFill>
              </a:rPr>
              <a:t>[Voeg eigen informatie over uw gemeente en/of de collecte toe]</a:t>
            </a:r>
          </a:p>
        </p:txBody>
      </p:sp>
    </p:spTree>
    <p:extLst>
      <p:ext uri="{BB962C8B-B14F-4D97-AF65-F5344CB8AC3E}">
        <p14:creationId xmlns:p14="http://schemas.microsoft.com/office/powerpoint/2010/main" val="108187552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kstvak 2">
            <a:extLst>
              <a:ext uri="{FF2B5EF4-FFF2-40B4-BE49-F238E27FC236}">
                <a16:creationId xmlns:a16="http://schemas.microsoft.com/office/drawing/2014/main" id="{F58EA19E-7318-BFAB-EAF6-60A514E69788}"/>
              </a:ext>
            </a:extLst>
          </p:cNvPr>
          <p:cNvSpPr txBox="1"/>
          <p:nvPr/>
        </p:nvSpPr>
        <p:spPr>
          <a:xfrm>
            <a:off x="528782" y="392546"/>
            <a:ext cx="9494981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2400" b="1" u="sng" dirty="0">
                <a:solidFill>
                  <a:srgbClr val="000000"/>
                </a:solidFill>
              </a:rPr>
              <a:t>Maak uw gift over naar:</a:t>
            </a:r>
            <a:endParaRPr lang="nl-NL" sz="2400" b="1" dirty="0">
              <a:solidFill>
                <a:srgbClr val="000000"/>
              </a:solidFill>
            </a:endParaRPr>
          </a:p>
          <a:p>
            <a:pPr algn="ctr"/>
            <a:endParaRPr lang="nl-NL" sz="2400" dirty="0">
              <a:solidFill>
                <a:srgbClr val="000000"/>
              </a:solidFill>
            </a:endParaRPr>
          </a:p>
          <a:p>
            <a:pPr algn="ctr"/>
            <a:r>
              <a:rPr lang="nl-NL" sz="2800" dirty="0">
                <a:solidFill>
                  <a:srgbClr val="000000"/>
                </a:solidFill>
              </a:rPr>
              <a:t>NL63 ABNA 0476 3954 29 t.n.v. Project 10:27 (GZB)</a:t>
            </a:r>
          </a:p>
          <a:p>
            <a:pPr algn="ctr"/>
            <a:endParaRPr lang="nl-NL" sz="2800" dirty="0">
              <a:solidFill>
                <a:srgbClr val="000000"/>
              </a:solidFill>
            </a:endParaRPr>
          </a:p>
          <a:p>
            <a:pPr algn="ctr"/>
            <a:r>
              <a:rPr lang="nl-NL" sz="2800" dirty="0">
                <a:solidFill>
                  <a:srgbClr val="000000"/>
                </a:solidFill>
              </a:rPr>
              <a:t>Of doneer direct via de onderstaande QR-code:</a:t>
            </a:r>
          </a:p>
        </p:txBody>
      </p:sp>
      <p:pic>
        <p:nvPicPr>
          <p:cNvPr id="5" name="Afbeelding 4" descr="Afbeelding met schermopname, Graphics, cirkel, patroon&#10;&#10;Door AI gegenereerde inhoud is mogelijk onjuist.">
            <a:extLst>
              <a:ext uri="{FF2B5EF4-FFF2-40B4-BE49-F238E27FC236}">
                <a16:creationId xmlns:a16="http://schemas.microsoft.com/office/drawing/2014/main" id="{16F038F1-1F10-AC4A-F5C1-7324E48BC19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23647" y="2665095"/>
            <a:ext cx="3905250" cy="3905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069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kstvak 4">
            <a:extLst>
              <a:ext uri="{FF2B5EF4-FFF2-40B4-BE49-F238E27FC236}">
                <a16:creationId xmlns:a16="http://schemas.microsoft.com/office/drawing/2014/main" id="{81C178D5-4A54-49D4-A2D8-C7656D603F8C}"/>
              </a:ext>
            </a:extLst>
          </p:cNvPr>
          <p:cNvSpPr txBox="1"/>
          <p:nvPr/>
        </p:nvSpPr>
        <p:spPr>
          <a:xfrm>
            <a:off x="120478" y="228137"/>
            <a:ext cx="10432471" cy="19326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3200" b="1" dirty="0">
                <a:solidFill>
                  <a:srgbClr val="004F65"/>
                </a:solidFill>
                <a:latin typeface="Arial"/>
                <a:cs typeface="Arial"/>
              </a:rPr>
              <a:t>D.V. zondag 8 maart 2026</a:t>
            </a:r>
            <a:endParaRPr lang="nl-NL" sz="2400" b="1" dirty="0">
              <a:solidFill>
                <a:srgbClr val="004F65"/>
              </a:solidFill>
              <a:latin typeface="Arial"/>
              <a:cs typeface="Arial"/>
            </a:endParaRPr>
          </a:p>
          <a:p>
            <a:pPr algn="ctr"/>
            <a:r>
              <a:rPr lang="nl-NL" sz="2400" b="1" dirty="0">
                <a:solidFill>
                  <a:srgbClr val="004F65"/>
                </a:solidFill>
                <a:latin typeface="Arial"/>
                <a:cs typeface="Arial"/>
              </a:rPr>
              <a:t>Collecte voor het werelddiaconaat</a:t>
            </a:r>
          </a:p>
          <a:p>
            <a:pPr algn="ctr"/>
            <a:endParaRPr lang="nl-NL" sz="1100" b="1" dirty="0">
              <a:solidFill>
                <a:srgbClr val="52C5B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50000"/>
              </a:lnSpc>
              <a:spcAft>
                <a:spcPts val="1000"/>
              </a:spcAft>
            </a:pPr>
            <a:r>
              <a:rPr lang="nl-NL" sz="4000" b="1" dirty="0">
                <a:solidFill>
                  <a:srgbClr val="42C3B3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Hospice voor daklozen (Centraal-Azië)</a:t>
            </a:r>
          </a:p>
        </p:txBody>
      </p:sp>
      <p:pic>
        <p:nvPicPr>
          <p:cNvPr id="3" name="Afbeelding 2" descr="Afbeelding met buitenshuis, boom, gebouw, auto&#10;&#10;Door AI gegenereerde inhoud is mogelijk onjuist.">
            <a:extLst>
              <a:ext uri="{FF2B5EF4-FFF2-40B4-BE49-F238E27FC236}">
                <a16:creationId xmlns:a16="http://schemas.microsoft.com/office/drawing/2014/main" id="{58E4A005-4B97-5833-6312-1905A43C3EC4}"/>
              </a:ext>
            </a:extLst>
          </p:cNvPr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0" y="2160782"/>
            <a:ext cx="10432470" cy="46972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52944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" name="Afbeelding 30" descr="Afbeelding met buitenshuis, hemel, boom, plant&#10;&#10;Door AI gegenereerde inhoud is mogelijk onjuist.">
            <a:extLst>
              <a:ext uri="{FF2B5EF4-FFF2-40B4-BE49-F238E27FC236}">
                <a16:creationId xmlns:a16="http://schemas.microsoft.com/office/drawing/2014/main" id="{3F17DF38-D153-6AF5-0B01-780B4BEC3ABC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b="-1"/>
          <a:stretch>
            <a:fillRect/>
          </a:stretch>
        </p:blipFill>
        <p:spPr>
          <a:xfrm>
            <a:off x="0" y="0"/>
            <a:ext cx="10442864" cy="6858000"/>
          </a:xfrm>
          <a:prstGeom prst="rect">
            <a:avLst/>
          </a:prstGeom>
        </p:spPr>
      </p:pic>
      <p:sp>
        <p:nvSpPr>
          <p:cNvPr id="6" name="Rechthoek 5">
            <a:extLst>
              <a:ext uri="{FF2B5EF4-FFF2-40B4-BE49-F238E27FC236}">
                <a16:creationId xmlns:a16="http://schemas.microsoft.com/office/drawing/2014/main" id="{C9169977-53B4-A57F-4AE9-781A76C6D5D0}"/>
              </a:ext>
            </a:extLst>
          </p:cNvPr>
          <p:cNvSpPr/>
          <p:nvPr/>
        </p:nvSpPr>
        <p:spPr>
          <a:xfrm>
            <a:off x="0" y="639735"/>
            <a:ext cx="10442864" cy="1219314"/>
          </a:xfrm>
          <a:prstGeom prst="rect">
            <a:avLst/>
          </a:prstGeom>
          <a:solidFill>
            <a:srgbClr val="004F6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R="0" algn="ctr" rtl="0"/>
            <a:r>
              <a:rPr lang="nl-NL" sz="3200" b="1" dirty="0">
                <a:solidFill>
                  <a:schemeClr val="accent1"/>
                </a:solidFill>
                <a:latin typeface="+mj-lt"/>
              </a:rPr>
              <a:t>In Centraal-Azië leven veel mensen op straat, zonder dat iemand naar hen omziet…</a:t>
            </a:r>
            <a:endParaRPr lang="nl-NL" sz="3200" b="1" i="0" u="none" strike="noStrike" baseline="30000" dirty="0">
              <a:solidFill>
                <a:schemeClr val="accent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4895166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B7D9C3C2-29B8-30E2-997E-97F9C9F4424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Afbeelding 3" descr="Afbeelding met kleding, persoon, Menselijk gezicht, meubels&#10;&#10;Door AI gegenereerde inhoud is mogelijk onjuist.">
            <a:extLst>
              <a:ext uri="{FF2B5EF4-FFF2-40B4-BE49-F238E27FC236}">
                <a16:creationId xmlns:a16="http://schemas.microsoft.com/office/drawing/2014/main" id="{F7F13AC2-6011-A489-B4C1-D0AB67FDB8D6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0" y="0"/>
            <a:ext cx="10442864" cy="6858000"/>
          </a:xfrm>
          <a:prstGeom prst="rect">
            <a:avLst/>
          </a:prstGeom>
        </p:spPr>
      </p:pic>
      <p:sp>
        <p:nvSpPr>
          <p:cNvPr id="6" name="Rechthoek 5">
            <a:extLst>
              <a:ext uri="{FF2B5EF4-FFF2-40B4-BE49-F238E27FC236}">
                <a16:creationId xmlns:a16="http://schemas.microsoft.com/office/drawing/2014/main" id="{257CF590-5A5C-E9CB-DFDC-480CF31FFC05}"/>
              </a:ext>
            </a:extLst>
          </p:cNvPr>
          <p:cNvSpPr/>
          <p:nvPr/>
        </p:nvSpPr>
        <p:spPr>
          <a:xfrm>
            <a:off x="0" y="629575"/>
            <a:ext cx="10442864" cy="1219314"/>
          </a:xfrm>
          <a:prstGeom prst="rect">
            <a:avLst/>
          </a:prstGeom>
          <a:solidFill>
            <a:srgbClr val="004F6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R="0" algn="ctr" rtl="0"/>
            <a:r>
              <a:rPr lang="nl-NL" sz="3200" b="1" dirty="0">
                <a:solidFill>
                  <a:schemeClr val="accent1"/>
                </a:solidFill>
                <a:latin typeface="+mj-lt"/>
              </a:rPr>
              <a:t>…maar gelukkig zijn er mensen die hen wél op het oog hebben…</a:t>
            </a:r>
            <a:endParaRPr lang="nl-NL" sz="3200" b="1" i="0" u="none" strike="noStrike" baseline="30000" dirty="0">
              <a:solidFill>
                <a:schemeClr val="accent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40874378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Afbeelding 3" descr="Afbeelding met overdekt, voedsel, Mengkom, maaltijd&#10;&#10;Door AI gegenereerde inhoud is mogelijk onjuist.">
            <a:extLst>
              <a:ext uri="{FF2B5EF4-FFF2-40B4-BE49-F238E27FC236}">
                <a16:creationId xmlns:a16="http://schemas.microsoft.com/office/drawing/2014/main" id="{CA9A6DEF-D1B9-CB4A-AA7D-48D453AB93C9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0" y="0"/>
            <a:ext cx="10476952" cy="6858000"/>
          </a:xfrm>
          <a:prstGeom prst="rect">
            <a:avLst/>
          </a:prstGeom>
        </p:spPr>
      </p:pic>
      <p:sp>
        <p:nvSpPr>
          <p:cNvPr id="2" name="Rechthoek 1">
            <a:extLst>
              <a:ext uri="{FF2B5EF4-FFF2-40B4-BE49-F238E27FC236}">
                <a16:creationId xmlns:a16="http://schemas.microsoft.com/office/drawing/2014/main" id="{25D2632F-8F71-915F-9E74-E74D84C7E477}"/>
              </a:ext>
            </a:extLst>
          </p:cNvPr>
          <p:cNvSpPr/>
          <p:nvPr/>
        </p:nvSpPr>
        <p:spPr>
          <a:xfrm>
            <a:off x="0" y="1370562"/>
            <a:ext cx="10474036" cy="1240096"/>
          </a:xfrm>
          <a:prstGeom prst="rect">
            <a:avLst/>
          </a:prstGeom>
          <a:solidFill>
            <a:srgbClr val="004F6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R="0" algn="ctr" rtl="0"/>
            <a:r>
              <a:rPr lang="nl-NL" sz="3200" b="1" dirty="0">
                <a:solidFill>
                  <a:schemeClr val="accent1"/>
                </a:solidFill>
                <a:latin typeface="+mj-lt"/>
              </a:rPr>
              <a:t>…in het dagcentrum kunnen daklozen drie keer per week terecht voor basisbehoeften…</a:t>
            </a:r>
            <a:endParaRPr lang="nl-NL" sz="3200" b="1" i="0" u="none" strike="noStrike" baseline="30000" dirty="0">
              <a:solidFill>
                <a:schemeClr val="accent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4155114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Afbeelding 3" descr="Afbeelding met overdekt, muur, meubels, vloer&#10;&#10;Door AI gegenereerde inhoud is mogelijk onjuist.">
            <a:extLst>
              <a:ext uri="{FF2B5EF4-FFF2-40B4-BE49-F238E27FC236}">
                <a16:creationId xmlns:a16="http://schemas.microsoft.com/office/drawing/2014/main" id="{987BEF8B-A044-1D0B-624A-5A7E8BBC84EB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-71120"/>
            <a:ext cx="10461612" cy="6929120"/>
          </a:xfrm>
          <a:prstGeom prst="rect">
            <a:avLst/>
          </a:prstGeom>
        </p:spPr>
      </p:pic>
      <p:sp>
        <p:nvSpPr>
          <p:cNvPr id="6" name="Rechthoek 5">
            <a:extLst>
              <a:ext uri="{FF2B5EF4-FFF2-40B4-BE49-F238E27FC236}">
                <a16:creationId xmlns:a16="http://schemas.microsoft.com/office/drawing/2014/main" id="{C9169977-53B4-A57F-4AE9-781A76C6D5D0}"/>
              </a:ext>
            </a:extLst>
          </p:cNvPr>
          <p:cNvSpPr/>
          <p:nvPr/>
        </p:nvSpPr>
        <p:spPr>
          <a:xfrm>
            <a:off x="0" y="273975"/>
            <a:ext cx="10442864" cy="1219314"/>
          </a:xfrm>
          <a:prstGeom prst="rect">
            <a:avLst/>
          </a:prstGeom>
          <a:solidFill>
            <a:srgbClr val="004F6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R="0" algn="ctr" rtl="0"/>
            <a:r>
              <a:rPr lang="nl-NL" sz="3200" b="1" dirty="0">
                <a:solidFill>
                  <a:schemeClr val="accent1"/>
                </a:solidFill>
                <a:latin typeface="+mj-lt"/>
              </a:rPr>
              <a:t>…en ook werd een hospice geopend om hen een waardig levenseinde te kunnen bieden…</a:t>
            </a:r>
            <a:endParaRPr lang="nl-NL" sz="3200" b="1" i="0" u="none" strike="noStrike" baseline="30000" dirty="0">
              <a:solidFill>
                <a:schemeClr val="accent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41104925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Afbeelding 3" descr="Afbeelding met overdekt, muur, scène, vloer&#10;&#10;Door AI gegenereerde inhoud is mogelijk onjuist.">
            <a:extLst>
              <a:ext uri="{FF2B5EF4-FFF2-40B4-BE49-F238E27FC236}">
                <a16:creationId xmlns:a16="http://schemas.microsoft.com/office/drawing/2014/main" id="{22CE7D01-6345-1F1C-F106-F8A7A64496C7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-3464" y="0"/>
            <a:ext cx="10461612" cy="6858000"/>
          </a:xfrm>
          <a:prstGeom prst="rect">
            <a:avLst/>
          </a:prstGeom>
        </p:spPr>
      </p:pic>
      <p:sp>
        <p:nvSpPr>
          <p:cNvPr id="2" name="Rechthoek 1">
            <a:extLst>
              <a:ext uri="{FF2B5EF4-FFF2-40B4-BE49-F238E27FC236}">
                <a16:creationId xmlns:a16="http://schemas.microsoft.com/office/drawing/2014/main" id="{25D2632F-8F71-915F-9E74-E74D84C7E477}"/>
              </a:ext>
            </a:extLst>
          </p:cNvPr>
          <p:cNvSpPr/>
          <p:nvPr/>
        </p:nvSpPr>
        <p:spPr>
          <a:xfrm>
            <a:off x="-3464" y="0"/>
            <a:ext cx="10442864" cy="1219314"/>
          </a:xfrm>
          <a:prstGeom prst="rect">
            <a:avLst/>
          </a:prstGeom>
          <a:solidFill>
            <a:srgbClr val="004F6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R="0" algn="ctr" rtl="0"/>
            <a:r>
              <a:rPr lang="nl-NL" sz="3200" b="1" dirty="0">
                <a:solidFill>
                  <a:schemeClr val="accent1"/>
                </a:solidFill>
                <a:latin typeface="+mj-lt"/>
              </a:rPr>
              <a:t>…een plek waar ze zich veilig voelen, waar naar hen geluisterd wordt en ze hoop en hulp krijgen…</a:t>
            </a:r>
            <a:endParaRPr lang="nl-NL" sz="3200" b="1" i="0" u="none" strike="noStrike" baseline="30000" dirty="0">
              <a:solidFill>
                <a:schemeClr val="accent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428937594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Afbeelding 3" descr="Afbeelding met schoeisel, kleding, persoon, buitenshuis&#10;&#10;Door AI gegenereerde inhoud is mogelijk onjuist.">
            <a:extLst>
              <a:ext uri="{FF2B5EF4-FFF2-40B4-BE49-F238E27FC236}">
                <a16:creationId xmlns:a16="http://schemas.microsoft.com/office/drawing/2014/main" id="{5B8AAEC5-7AB6-D06E-0CE0-58B0F14FF1E6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0" y="0"/>
            <a:ext cx="10476952" cy="6858000"/>
          </a:xfrm>
          <a:prstGeom prst="rect">
            <a:avLst/>
          </a:prstGeom>
        </p:spPr>
      </p:pic>
      <p:sp>
        <p:nvSpPr>
          <p:cNvPr id="6" name="Rechthoek 5">
            <a:extLst>
              <a:ext uri="{FF2B5EF4-FFF2-40B4-BE49-F238E27FC236}">
                <a16:creationId xmlns:a16="http://schemas.microsoft.com/office/drawing/2014/main" id="{C9169977-53B4-A57F-4AE9-781A76C6D5D0}"/>
              </a:ext>
            </a:extLst>
          </p:cNvPr>
          <p:cNvSpPr/>
          <p:nvPr/>
        </p:nvSpPr>
        <p:spPr>
          <a:xfrm>
            <a:off x="1" y="4713895"/>
            <a:ext cx="10442864" cy="1219314"/>
          </a:xfrm>
          <a:prstGeom prst="rect">
            <a:avLst/>
          </a:prstGeom>
          <a:solidFill>
            <a:srgbClr val="004F6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R="0" algn="ctr" rtl="0"/>
            <a:r>
              <a:rPr lang="nl-NL" sz="3200" b="1" dirty="0">
                <a:solidFill>
                  <a:schemeClr val="accent1"/>
                </a:solidFill>
                <a:latin typeface="+mj-lt"/>
              </a:rPr>
              <a:t>…en zo iets van de liefde van de Heere Jezus mogen ervaren in alle nood en kwetsbaarheid!</a:t>
            </a:r>
            <a:endParaRPr lang="nl-NL" sz="3200" b="1" i="0" u="none" strike="noStrike" baseline="30000" dirty="0">
              <a:solidFill>
                <a:schemeClr val="accent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0181342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Afbeelding 2" descr="Afbeelding met buitenshuis, natuur, hemel, Bergketen&#10;&#10;Door AI gegenereerde inhoud is mogelijk onjuist.">
            <a:extLst>
              <a:ext uri="{FF2B5EF4-FFF2-40B4-BE49-F238E27FC236}">
                <a16:creationId xmlns:a16="http://schemas.microsoft.com/office/drawing/2014/main" id="{3F074264-87A2-3288-C71A-2D86E9AB745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465" y="0"/>
            <a:ext cx="10439400" cy="6858000"/>
          </a:xfrm>
          <a:prstGeom prst="rect">
            <a:avLst/>
          </a:prstGeom>
        </p:spPr>
      </p:pic>
      <p:sp>
        <p:nvSpPr>
          <p:cNvPr id="6" name="Rechthoek 5">
            <a:extLst>
              <a:ext uri="{FF2B5EF4-FFF2-40B4-BE49-F238E27FC236}">
                <a16:creationId xmlns:a16="http://schemas.microsoft.com/office/drawing/2014/main" id="{C9169977-53B4-A57F-4AE9-781A76C6D5D0}"/>
              </a:ext>
            </a:extLst>
          </p:cNvPr>
          <p:cNvSpPr/>
          <p:nvPr/>
        </p:nvSpPr>
        <p:spPr>
          <a:xfrm>
            <a:off x="1" y="4713895"/>
            <a:ext cx="10442864" cy="1219314"/>
          </a:xfrm>
          <a:prstGeom prst="rect">
            <a:avLst/>
          </a:prstGeom>
          <a:solidFill>
            <a:srgbClr val="004F6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R="0" algn="ctr" rtl="0"/>
            <a:r>
              <a:rPr lang="nl-NL" sz="3200" b="1" dirty="0">
                <a:solidFill>
                  <a:schemeClr val="accent1"/>
                </a:solidFill>
                <a:latin typeface="+mj-lt"/>
              </a:rPr>
              <a:t>Helpt u ons dit project te ondersteunen? </a:t>
            </a:r>
          </a:p>
          <a:p>
            <a:pPr marR="0" algn="ctr" rtl="0"/>
            <a:r>
              <a:rPr lang="nl-NL" sz="3200" b="1" dirty="0">
                <a:solidFill>
                  <a:schemeClr val="accent1"/>
                </a:solidFill>
                <a:latin typeface="+mj-lt"/>
              </a:rPr>
              <a:t>Hartelijk dank voor uw gebed en gift!</a:t>
            </a:r>
            <a:endParaRPr lang="nl-NL" sz="3200" b="1" i="0" u="none" strike="noStrike" baseline="30000" dirty="0">
              <a:solidFill>
                <a:schemeClr val="accent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353025907"/>
      </p:ext>
    </p:extLst>
  </p:cSld>
  <p:clrMapOvr>
    <a:masterClrMapping/>
  </p:clrMapOvr>
</p:sld>
</file>

<file path=ppt/theme/theme1.xml><?xml version="1.0" encoding="utf-8"?>
<a:theme xmlns:a="http://schemas.openxmlformats.org/drawingml/2006/main" name="Metropolitan">
  <a:themeElements>
    <a:clrScheme name="titel">
      <a:dk1>
        <a:srgbClr val="FFFFFF"/>
      </a:dk1>
      <a:lt1>
        <a:sysClr val="window" lastClr="FFFFFF"/>
      </a:lt1>
      <a:dk2>
        <a:srgbClr val="FFFFFF"/>
      </a:dk2>
      <a:lt2>
        <a:srgbClr val="FFFFFF"/>
      </a:lt2>
      <a:accent1>
        <a:srgbClr val="FFFFFF"/>
      </a:accent1>
      <a:accent2>
        <a:srgbClr val="009774"/>
      </a:accent2>
      <a:accent3>
        <a:srgbClr val="E87970"/>
      </a:accent3>
      <a:accent4>
        <a:srgbClr val="52C5B4"/>
      </a:accent4>
      <a:accent5>
        <a:srgbClr val="FFDB2C"/>
      </a:accent5>
      <a:accent6>
        <a:srgbClr val="004F65"/>
      </a:accent6>
      <a:hlink>
        <a:srgbClr val="8F8F8F"/>
      </a:hlink>
      <a:folHlink>
        <a:srgbClr val="A5A5A5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etropolitan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00000"/>
                <a:lumMod val="110000"/>
              </a:schemeClr>
            </a:gs>
            <a:gs pos="50000">
              <a:schemeClr val="phClr">
                <a:tint val="75000"/>
                <a:satMod val="101000"/>
                <a:lumMod val="105000"/>
              </a:schemeClr>
            </a:gs>
            <a:gs pos="100000">
              <a:schemeClr val="phClr">
                <a:tint val="82000"/>
                <a:satMod val="104000"/>
                <a:lumMod val="105000"/>
              </a:schemeClr>
            </a:gs>
          </a:gsLst>
          <a:lin ang="27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0000"/>
                <a:lumMod val="100000"/>
              </a:schemeClr>
            </a:gs>
            <a:gs pos="100000">
              <a:schemeClr val="phClr">
                <a:shade val="80000"/>
                <a:satMod val="100000"/>
                <a:lumMod val="99000"/>
              </a:schemeClr>
            </a:gs>
          </a:gsLst>
          <a:lin ang="27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solidFill>
          <a:schemeClr val="phClr">
            <a:shade val="95000"/>
            <a:satMod val="17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etropolitan" id="{4C5440D6-04D2-4954-96CF-F251137069B2}" vid="{33ACF124-275F-44F2-8DE0-0A755069829B}"/>
    </a:ext>
  </a:extLst>
</a:theme>
</file>

<file path=ppt/theme/theme2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TM03457491[[fn=Metropolitan]]</Template>
  <TotalTime>769</TotalTime>
  <Words>187</Words>
  <Application>Microsoft Office PowerPoint</Application>
  <PresentationFormat>Breedbeeld</PresentationFormat>
  <Paragraphs>28</Paragraphs>
  <Slides>10</Slides>
  <Notes>10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2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10</vt:i4>
      </vt:variant>
    </vt:vector>
  </HeadingPairs>
  <TitlesOfParts>
    <vt:vector size="13" baseType="lpstr">
      <vt:lpstr>Arial</vt:lpstr>
      <vt:lpstr>Calibri</vt:lpstr>
      <vt:lpstr>Metropolitan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Titel</dc:title>
  <dc:creator>Anneke Kardol-Gerrits</dc:creator>
  <cp:lastModifiedBy>Anneke Kardol</cp:lastModifiedBy>
  <cp:revision>23</cp:revision>
  <dcterms:created xsi:type="dcterms:W3CDTF">2022-01-18T09:48:15Z</dcterms:created>
  <dcterms:modified xsi:type="dcterms:W3CDTF">2026-01-22T07:37:25Z</dcterms:modified>
</cp:coreProperties>
</file>