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9"/>
  </p:notesMasterIdLst>
  <p:sldIdLst>
    <p:sldId id="258" r:id="rId2"/>
    <p:sldId id="272" r:id="rId3"/>
    <p:sldId id="265" r:id="rId4"/>
    <p:sldId id="264" r:id="rId5"/>
    <p:sldId id="276" r:id="rId6"/>
    <p:sldId id="278" r:id="rId7"/>
    <p:sldId id="28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65"/>
    <a:srgbClr val="42C3B3"/>
    <a:srgbClr val="52C5B4"/>
    <a:srgbClr val="002C3D"/>
    <a:srgbClr val="DCD3CA"/>
    <a:srgbClr val="DF3A4A"/>
    <a:srgbClr val="00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ACC13C-8790-403E-9646-F1E9044ECE8C}" v="15" dt="2025-10-02T12:38:40.486"/>
    <p1510:client id="{16BF7BD8-0C79-4370-87F5-75D8B7A7C005}" v="6" dt="2025-10-01T14:21:46.2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19" autoAdjust="0"/>
  </p:normalViewPr>
  <p:slideViewPr>
    <p:cSldViewPr snapToGrid="0">
      <p:cViewPr varScale="1">
        <p:scale>
          <a:sx n="137" d="100"/>
          <a:sy n="137" d="100"/>
        </p:scale>
        <p:origin x="10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ke Kardol" userId="81632fce-b7cd-4c2f-8c2e-45aa6b3f4f01" providerId="ADAL" clId="{39061F0A-DAC9-4EA1-B887-7BE3117933DE}"/>
    <pc:docChg chg="modSld">
      <pc:chgData name="Anneke Kardol" userId="81632fce-b7cd-4c2f-8c2e-45aa6b3f4f01" providerId="ADAL" clId="{39061F0A-DAC9-4EA1-B887-7BE3117933DE}" dt="2024-01-15T10:54:27.687" v="79" actId="20577"/>
      <pc:docMkLst>
        <pc:docMk/>
      </pc:docMkLst>
      <pc:sldChg chg="modSp">
        <pc:chgData name="Anneke Kardol" userId="81632fce-b7cd-4c2f-8c2e-45aa6b3f4f01" providerId="ADAL" clId="{39061F0A-DAC9-4EA1-B887-7BE3117933DE}" dt="2024-01-15T10:52:38.238" v="72" actId="732"/>
        <pc:sldMkLst>
          <pc:docMk/>
          <pc:sldMk cId="717040801" sldId="266"/>
        </pc:sldMkLst>
      </pc:sldChg>
      <pc:sldChg chg="modSp mod">
        <pc:chgData name="Anneke Kardol" userId="81632fce-b7cd-4c2f-8c2e-45aa6b3f4f01" providerId="ADAL" clId="{39061F0A-DAC9-4EA1-B887-7BE3117933DE}" dt="2024-01-15T10:54:27.687" v="79" actId="20577"/>
        <pc:sldMkLst>
          <pc:docMk/>
          <pc:sldMk cId="2856952832" sldId="267"/>
        </pc:sldMkLst>
      </pc:sldChg>
      <pc:sldChg chg="modSp mod">
        <pc:chgData name="Anneke Kardol" userId="81632fce-b7cd-4c2f-8c2e-45aa6b3f4f01" providerId="ADAL" clId="{39061F0A-DAC9-4EA1-B887-7BE3117933DE}" dt="2024-01-15T10:54:05.287" v="75" actId="732"/>
        <pc:sldMkLst>
          <pc:docMk/>
          <pc:sldMk cId="3682355554" sldId="270"/>
        </pc:sldMkLst>
      </pc:sldChg>
      <pc:sldChg chg="modSp mod">
        <pc:chgData name="Anneke Kardol" userId="81632fce-b7cd-4c2f-8c2e-45aa6b3f4f01" providerId="ADAL" clId="{39061F0A-DAC9-4EA1-B887-7BE3117933DE}" dt="2024-01-15T10:49:00.581" v="51" actId="1076"/>
        <pc:sldMkLst>
          <pc:docMk/>
          <pc:sldMk cId="1228348238" sldId="273"/>
        </pc:sldMkLst>
      </pc:sldChg>
    </pc:docChg>
  </pc:docChgLst>
  <pc:docChgLst>
    <pc:chgData name="Danny Schurink" userId="1aa378d8-3f25-45f3-9e15-daee6701410c" providerId="ADAL" clId="{1C330ED4-4013-4FAC-BCBB-B1EDF87DE8FE}"/>
    <pc:docChg chg="undo custSel addSld delSld modSld sldOrd">
      <pc:chgData name="Danny Schurink" userId="1aa378d8-3f25-45f3-9e15-daee6701410c" providerId="ADAL" clId="{1C330ED4-4013-4FAC-BCBB-B1EDF87DE8FE}" dt="2024-03-16T11:58:39.479" v="870" actId="1076"/>
      <pc:docMkLst>
        <pc:docMk/>
      </pc:docMkLst>
      <pc:sldChg chg="addSp delSp modSp mod">
        <pc:chgData name="Danny Schurink" userId="1aa378d8-3f25-45f3-9e15-daee6701410c" providerId="ADAL" clId="{1C330ED4-4013-4FAC-BCBB-B1EDF87DE8FE}" dt="2024-03-16T11:15:21.627" v="276" actId="167"/>
        <pc:sldMkLst>
          <pc:docMk/>
          <pc:sldMk cId="415511495" sldId="264"/>
        </pc:sldMkLst>
      </pc:sldChg>
      <pc:sldChg chg="addSp delSp modSp mod">
        <pc:chgData name="Danny Schurink" userId="1aa378d8-3f25-45f3-9e15-daee6701410c" providerId="ADAL" clId="{1C330ED4-4013-4FAC-BCBB-B1EDF87DE8FE}" dt="2024-03-16T11:14:00.086" v="176" actId="167"/>
        <pc:sldMkLst>
          <pc:docMk/>
          <pc:sldMk cId="489516653" sldId="265"/>
        </pc:sldMkLst>
      </pc:sldChg>
      <pc:sldChg chg="addSp delSp modSp mod">
        <pc:chgData name="Danny Schurink" userId="1aa378d8-3f25-45f3-9e15-daee6701410c" providerId="ADAL" clId="{1C330ED4-4013-4FAC-BCBB-B1EDF87DE8FE}" dt="2024-03-16T11:58:39.479" v="870" actId="1076"/>
        <pc:sldMkLst>
          <pc:docMk/>
          <pc:sldMk cId="717040801" sldId="266"/>
        </pc:sldMkLst>
      </pc:sldChg>
      <pc:sldChg chg="addSp delSp modSp mod">
        <pc:chgData name="Danny Schurink" userId="1aa378d8-3f25-45f3-9e15-daee6701410c" providerId="ADAL" clId="{1C330ED4-4013-4FAC-BCBB-B1EDF87DE8FE}" dt="2024-03-16T11:55:12.561" v="731" actId="20577"/>
        <pc:sldMkLst>
          <pc:docMk/>
          <pc:sldMk cId="2856952832" sldId="267"/>
        </pc:sldMkLst>
      </pc:sldChg>
      <pc:sldChg chg="addSp delSp modSp mod">
        <pc:chgData name="Danny Schurink" userId="1aa378d8-3f25-45f3-9e15-daee6701410c" providerId="ADAL" clId="{1C330ED4-4013-4FAC-BCBB-B1EDF87DE8FE}" dt="2024-03-16T11:57:10.172" v="856" actId="167"/>
        <pc:sldMkLst>
          <pc:docMk/>
          <pc:sldMk cId="3682355554" sldId="270"/>
        </pc:sldMkLst>
      </pc:sldChg>
      <pc:sldChg chg="addSp delSp modSp mod setBg setFolMasterObjs">
        <pc:chgData name="Danny Schurink" userId="1aa378d8-3f25-45f3-9e15-daee6701410c" providerId="ADAL" clId="{1C330ED4-4013-4FAC-BCBB-B1EDF87DE8FE}" dt="2024-03-16T11:11:08.058" v="95" actId="14100"/>
        <pc:sldMkLst>
          <pc:docMk/>
          <pc:sldMk cId="1505294403" sldId="272"/>
        </pc:sldMkLst>
      </pc:sldChg>
      <pc:sldChg chg="addSp delSp modSp del mod">
        <pc:chgData name="Danny Schurink" userId="1aa378d8-3f25-45f3-9e15-daee6701410c" providerId="ADAL" clId="{1C330ED4-4013-4FAC-BCBB-B1EDF87DE8FE}" dt="2024-03-16T11:54:52.181" v="709" actId="2696"/>
        <pc:sldMkLst>
          <pc:docMk/>
          <pc:sldMk cId="1228348238" sldId="273"/>
        </pc:sldMkLst>
      </pc:sldChg>
      <pc:sldChg chg="modSp add mod ord">
        <pc:chgData name="Danny Schurink" userId="1aa378d8-3f25-45f3-9e15-daee6701410c" providerId="ADAL" clId="{1C330ED4-4013-4FAC-BCBB-B1EDF87DE8FE}" dt="2024-03-16T11:55:43.035" v="751" actId="6549"/>
        <pc:sldMkLst>
          <pc:docMk/>
          <pc:sldMk cId="3131753039" sldId="274"/>
        </pc:sldMkLst>
      </pc:sldChg>
      <pc:sldChg chg="addSp delSp modSp add mod">
        <pc:chgData name="Danny Schurink" userId="1aa378d8-3f25-45f3-9e15-daee6701410c" providerId="ADAL" clId="{1C330ED4-4013-4FAC-BCBB-B1EDF87DE8FE}" dt="2024-03-16T11:57:40.411" v="863" actId="167"/>
        <pc:sldMkLst>
          <pc:docMk/>
          <pc:sldMk cId="3794082667" sldId="275"/>
        </pc:sldMkLst>
      </pc:sldChg>
    </pc:docChg>
  </pc:docChgLst>
  <pc:docChgLst>
    <pc:chgData name="Anneke Kardol" userId="81632fce-b7cd-4c2f-8c2e-45aa6b3f4f01" providerId="ADAL" clId="{063025D0-D16F-44B6-8781-B1810DDB3E21}"/>
    <pc:docChg chg="modSld">
      <pc:chgData name="Anneke Kardol" userId="81632fce-b7cd-4c2f-8c2e-45aa6b3f4f01" providerId="ADAL" clId="{063025D0-D16F-44B6-8781-B1810DDB3E21}" dt="2024-07-01T11:13:20.135" v="2" actId="732"/>
      <pc:docMkLst>
        <pc:docMk/>
      </pc:docMkLst>
      <pc:sldChg chg="modSp mod">
        <pc:chgData name="Anneke Kardol" userId="81632fce-b7cd-4c2f-8c2e-45aa6b3f4f01" providerId="ADAL" clId="{063025D0-D16F-44B6-8781-B1810DDB3E21}" dt="2024-07-01T11:13:20.135" v="2" actId="732"/>
        <pc:sldMkLst>
          <pc:docMk/>
          <pc:sldMk cId="4110492586" sldId="276"/>
        </pc:sldMkLst>
      </pc:sldChg>
    </pc:docChg>
  </pc:docChgLst>
  <pc:docChgLst>
    <pc:chgData name="Danny Schurink" userId="1aa378d8-3f25-45f3-9e15-daee6701410c" providerId="ADAL" clId="{2753EF1C-16F6-44AD-BB74-CC643B3E2C66}"/>
    <pc:docChg chg="undo custSel addSld delSld modSld sldOrd">
      <pc:chgData name="Danny Schurink" userId="1aa378d8-3f25-45f3-9e15-daee6701410c" providerId="ADAL" clId="{2753EF1C-16F6-44AD-BB74-CC643B3E2C66}" dt="2024-01-11T15:26:45.749" v="829" actId="14100"/>
      <pc:docMkLst>
        <pc:docMk/>
      </pc:docMkLst>
      <pc:sldChg chg="addSp delSp modSp mod">
        <pc:chgData name="Danny Schurink" userId="1aa378d8-3f25-45f3-9e15-daee6701410c" providerId="ADAL" clId="{2753EF1C-16F6-44AD-BB74-CC643B3E2C66}" dt="2024-01-10T10:11:41.069" v="547" actId="1076"/>
        <pc:sldMkLst>
          <pc:docMk/>
          <pc:sldMk cId="415511495" sldId="264"/>
        </pc:sldMkLst>
      </pc:sldChg>
      <pc:sldChg chg="addSp delSp modSp mod ord">
        <pc:chgData name="Danny Schurink" userId="1aa378d8-3f25-45f3-9e15-daee6701410c" providerId="ADAL" clId="{2753EF1C-16F6-44AD-BB74-CC643B3E2C66}" dt="2024-01-11T15:25:03.198" v="816" actId="14100"/>
        <pc:sldMkLst>
          <pc:docMk/>
          <pc:sldMk cId="489516653" sldId="265"/>
        </pc:sldMkLst>
      </pc:sldChg>
      <pc:sldChg chg="addSp delSp modSp mod">
        <pc:chgData name="Danny Schurink" userId="1aa378d8-3f25-45f3-9e15-daee6701410c" providerId="ADAL" clId="{2753EF1C-16F6-44AD-BB74-CC643B3E2C66}" dt="2024-01-11T15:26:08.611" v="822" actId="14100"/>
        <pc:sldMkLst>
          <pc:docMk/>
          <pc:sldMk cId="717040801" sldId="266"/>
        </pc:sldMkLst>
      </pc:sldChg>
      <pc:sldChg chg="addSp delSp modSp mod">
        <pc:chgData name="Danny Schurink" userId="1aa378d8-3f25-45f3-9e15-daee6701410c" providerId="ADAL" clId="{2753EF1C-16F6-44AD-BB74-CC643B3E2C66}" dt="2024-01-11T15:22:13.378" v="801" actId="14100"/>
        <pc:sldMkLst>
          <pc:docMk/>
          <pc:sldMk cId="2856952832" sldId="267"/>
        </pc:sldMkLst>
      </pc:sldChg>
      <pc:sldChg chg="del">
        <pc:chgData name="Danny Schurink" userId="1aa378d8-3f25-45f3-9e15-daee6701410c" providerId="ADAL" clId="{2753EF1C-16F6-44AD-BB74-CC643B3E2C66}" dt="2024-01-11T15:23:10.059" v="803" actId="2696"/>
        <pc:sldMkLst>
          <pc:docMk/>
          <pc:sldMk cId="3446236113" sldId="268"/>
        </pc:sldMkLst>
      </pc:sldChg>
      <pc:sldChg chg="del">
        <pc:chgData name="Danny Schurink" userId="1aa378d8-3f25-45f3-9e15-daee6701410c" providerId="ADAL" clId="{2753EF1C-16F6-44AD-BB74-CC643B3E2C66}" dt="2024-01-11T15:23:06.397" v="802" actId="2696"/>
        <pc:sldMkLst>
          <pc:docMk/>
          <pc:sldMk cId="4206529082" sldId="269"/>
        </pc:sldMkLst>
      </pc:sldChg>
      <pc:sldChg chg="addSp delSp modSp mod">
        <pc:chgData name="Danny Schurink" userId="1aa378d8-3f25-45f3-9e15-daee6701410c" providerId="ADAL" clId="{2753EF1C-16F6-44AD-BB74-CC643B3E2C66}" dt="2024-01-11T15:23:39.839" v="811" actId="1076"/>
        <pc:sldMkLst>
          <pc:docMk/>
          <pc:sldMk cId="3682355554" sldId="270"/>
        </pc:sldMkLst>
      </pc:sldChg>
      <pc:sldChg chg="addSp delSp modSp mod">
        <pc:chgData name="Danny Schurink" userId="1aa378d8-3f25-45f3-9e15-daee6701410c" providerId="ADAL" clId="{2753EF1C-16F6-44AD-BB74-CC643B3E2C66}" dt="2024-01-11T15:25:21.357" v="817" actId="732"/>
        <pc:sldMkLst>
          <pc:docMk/>
          <pc:sldMk cId="1505294403" sldId="272"/>
        </pc:sldMkLst>
      </pc:sldChg>
      <pc:sldChg chg="addSp delSp modSp add mod">
        <pc:chgData name="Danny Schurink" userId="1aa378d8-3f25-45f3-9e15-daee6701410c" providerId="ADAL" clId="{2753EF1C-16F6-44AD-BB74-CC643B3E2C66}" dt="2024-01-11T15:26:45.749" v="829" actId="14100"/>
        <pc:sldMkLst>
          <pc:docMk/>
          <pc:sldMk cId="1228348238" sldId="273"/>
        </pc:sldMkLst>
      </pc:sldChg>
    </pc:docChg>
  </pc:docChgLst>
  <pc:docChgLst>
    <pc:chgData name="Danny Schurink" userId="1aa378d8-3f25-45f3-9e15-daee6701410c" providerId="ADAL" clId="{85DDA100-1C9A-42F5-952D-395956E8DF95}"/>
    <pc:docChg chg="undo custSel addSld delSld modSld sldOrd">
      <pc:chgData name="Danny Schurink" userId="1aa378d8-3f25-45f3-9e15-daee6701410c" providerId="ADAL" clId="{85DDA100-1C9A-42F5-952D-395956E8DF95}" dt="2024-07-23T13:16:42.702" v="857" actId="115"/>
      <pc:docMkLst>
        <pc:docMk/>
      </pc:docMkLst>
      <pc:sldChg chg="addSp delSp modSp mod">
        <pc:chgData name="Danny Schurink" userId="1aa378d8-3f25-45f3-9e15-daee6701410c" providerId="ADAL" clId="{85DDA100-1C9A-42F5-952D-395956E8DF95}" dt="2024-07-23T13:06:21.813" v="378" actId="20577"/>
        <pc:sldMkLst>
          <pc:docMk/>
          <pc:sldMk cId="415511495" sldId="264"/>
        </pc:sldMkLst>
      </pc:sldChg>
      <pc:sldChg chg="addSp delSp modSp mod">
        <pc:chgData name="Danny Schurink" userId="1aa378d8-3f25-45f3-9e15-daee6701410c" providerId="ADAL" clId="{85DDA100-1C9A-42F5-952D-395956E8DF95}" dt="2024-07-23T13:03:45.355" v="252" actId="5793"/>
        <pc:sldMkLst>
          <pc:docMk/>
          <pc:sldMk cId="489516653" sldId="265"/>
        </pc:sldMkLst>
      </pc:sldChg>
      <pc:sldChg chg="addSp delSp modSp mod">
        <pc:chgData name="Danny Schurink" userId="1aa378d8-3f25-45f3-9e15-daee6701410c" providerId="ADAL" clId="{85DDA100-1C9A-42F5-952D-395956E8DF95}" dt="2024-07-23T13:01:16.960" v="143" actId="403"/>
        <pc:sldMkLst>
          <pc:docMk/>
          <pc:sldMk cId="1505294403" sldId="272"/>
        </pc:sldMkLst>
      </pc:sldChg>
      <pc:sldChg chg="addSp delSp modSp mod">
        <pc:chgData name="Danny Schurink" userId="1aa378d8-3f25-45f3-9e15-daee6701410c" providerId="ADAL" clId="{85DDA100-1C9A-42F5-952D-395956E8DF95}" dt="2024-07-23T13:10:56.173" v="659" actId="20577"/>
        <pc:sldMkLst>
          <pc:docMk/>
          <pc:sldMk cId="4110492586" sldId="276"/>
        </pc:sldMkLst>
      </pc:sldChg>
      <pc:sldChg chg="addSp delSp modSp mod">
        <pc:chgData name="Danny Schurink" userId="1aa378d8-3f25-45f3-9e15-daee6701410c" providerId="ADAL" clId="{85DDA100-1C9A-42F5-952D-395956E8DF95}" dt="2024-07-23T13:11:38.881" v="667" actId="478"/>
        <pc:sldMkLst>
          <pc:docMk/>
          <pc:sldMk cId="4289375942" sldId="277"/>
        </pc:sldMkLst>
      </pc:sldChg>
      <pc:sldChg chg="addSp delSp modSp mod">
        <pc:chgData name="Danny Schurink" userId="1aa378d8-3f25-45f3-9e15-daee6701410c" providerId="ADAL" clId="{85DDA100-1C9A-42F5-952D-395956E8DF95}" dt="2024-07-23T13:13:00.840" v="683" actId="478"/>
        <pc:sldMkLst>
          <pc:docMk/>
          <pc:sldMk cId="1353025907" sldId="278"/>
        </pc:sldMkLst>
      </pc:sldChg>
      <pc:sldChg chg="addSp delSp modSp add mod ord">
        <pc:chgData name="Danny Schurink" userId="1aa378d8-3f25-45f3-9e15-daee6701410c" providerId="ADAL" clId="{85DDA100-1C9A-42F5-952D-395956E8DF95}" dt="2024-07-23T13:12:21.032" v="675" actId="478"/>
        <pc:sldMkLst>
          <pc:docMk/>
          <pc:sldMk cId="201813429" sldId="279"/>
        </pc:sldMkLst>
      </pc:sldChg>
      <pc:sldChg chg="addSp modSp add mod ord">
        <pc:chgData name="Danny Schurink" userId="1aa378d8-3f25-45f3-9e15-daee6701410c" providerId="ADAL" clId="{85DDA100-1C9A-42F5-952D-395956E8DF95}" dt="2024-07-23T13:16:42.702" v="857" actId="115"/>
        <pc:sldMkLst>
          <pc:docMk/>
          <pc:sldMk cId="6606908" sldId="280"/>
        </pc:sldMkLst>
      </pc:sldChg>
      <pc:sldChg chg="modSp add del mod ord">
        <pc:chgData name="Danny Schurink" userId="1aa378d8-3f25-45f3-9e15-daee6701410c" providerId="ADAL" clId="{85DDA100-1C9A-42F5-952D-395956E8DF95}" dt="2024-07-23T13:10:00.133" v="627" actId="47"/>
        <pc:sldMkLst>
          <pc:docMk/>
          <pc:sldMk cId="3871544281" sldId="280"/>
        </pc:sldMkLst>
      </pc:sldChg>
    </pc:docChg>
  </pc:docChgLst>
  <pc:docChgLst>
    <pc:chgData name="Danny Schurink" userId="1aa378d8-3f25-45f3-9e15-daee6701410c" providerId="ADAL" clId="{B3BBA83F-F439-4BFB-81B8-4613C228A9FD}"/>
    <pc:docChg chg="undo redo custSel modSld sldOrd">
      <pc:chgData name="Danny Schurink" userId="1aa378d8-3f25-45f3-9e15-daee6701410c" providerId="ADAL" clId="{B3BBA83F-F439-4BFB-81B8-4613C228A9FD}" dt="2024-05-14T14:46:52.408" v="1141" actId="20577"/>
      <pc:docMkLst>
        <pc:docMk/>
      </pc:docMkLst>
      <pc:sldChg chg="addSp delSp modSp mod">
        <pc:chgData name="Danny Schurink" userId="1aa378d8-3f25-45f3-9e15-daee6701410c" providerId="ADAL" clId="{B3BBA83F-F439-4BFB-81B8-4613C228A9FD}" dt="2024-05-14T14:32:20.690" v="438" actId="1076"/>
        <pc:sldMkLst>
          <pc:docMk/>
          <pc:sldMk cId="415511495" sldId="264"/>
        </pc:sldMkLst>
      </pc:sldChg>
      <pc:sldChg chg="addSp delSp modSp mod">
        <pc:chgData name="Danny Schurink" userId="1aa378d8-3f25-45f3-9e15-daee6701410c" providerId="ADAL" clId="{B3BBA83F-F439-4BFB-81B8-4613C228A9FD}" dt="2024-05-14T14:29:25.262" v="250" actId="5793"/>
        <pc:sldMkLst>
          <pc:docMk/>
          <pc:sldMk cId="489516653" sldId="265"/>
        </pc:sldMkLst>
      </pc:sldChg>
      <pc:sldChg chg="addSp delSp modSp mod">
        <pc:chgData name="Danny Schurink" userId="1aa378d8-3f25-45f3-9e15-daee6701410c" providerId="ADAL" clId="{B3BBA83F-F439-4BFB-81B8-4613C228A9FD}" dt="2024-05-14T14:44:06.190" v="1079" actId="6549"/>
        <pc:sldMkLst>
          <pc:docMk/>
          <pc:sldMk cId="717040801" sldId="266"/>
        </pc:sldMkLst>
      </pc:sldChg>
      <pc:sldChg chg="addSp delSp modSp mod ord">
        <pc:chgData name="Danny Schurink" userId="1aa378d8-3f25-45f3-9e15-daee6701410c" providerId="ADAL" clId="{B3BBA83F-F439-4BFB-81B8-4613C228A9FD}" dt="2024-05-14T14:45:53.530" v="1098" actId="167"/>
        <pc:sldMkLst>
          <pc:docMk/>
          <pc:sldMk cId="2856952832" sldId="267"/>
        </pc:sldMkLst>
      </pc:sldChg>
      <pc:sldChg chg="addSp delSp modSp mod">
        <pc:chgData name="Danny Schurink" userId="1aa378d8-3f25-45f3-9e15-daee6701410c" providerId="ADAL" clId="{B3BBA83F-F439-4BFB-81B8-4613C228A9FD}" dt="2024-05-14T14:37:59.081" v="636" actId="167"/>
        <pc:sldMkLst>
          <pc:docMk/>
          <pc:sldMk cId="3682355554" sldId="270"/>
        </pc:sldMkLst>
      </pc:sldChg>
      <pc:sldChg chg="addSp delSp modSp mod setBg setFolMasterObjs">
        <pc:chgData name="Danny Schurink" userId="1aa378d8-3f25-45f3-9e15-daee6701410c" providerId="ADAL" clId="{B3BBA83F-F439-4BFB-81B8-4613C228A9FD}" dt="2024-05-14T14:25:42.771" v="84" actId="1037"/>
        <pc:sldMkLst>
          <pc:docMk/>
          <pc:sldMk cId="1505294403" sldId="272"/>
        </pc:sldMkLst>
      </pc:sldChg>
      <pc:sldChg chg="addSp delSp modSp mod">
        <pc:chgData name="Danny Schurink" userId="1aa378d8-3f25-45f3-9e15-daee6701410c" providerId="ADAL" clId="{B3BBA83F-F439-4BFB-81B8-4613C228A9FD}" dt="2024-05-14T14:37:05.306" v="626" actId="20577"/>
        <pc:sldMkLst>
          <pc:docMk/>
          <pc:sldMk cId="3131753039" sldId="274"/>
        </pc:sldMkLst>
      </pc:sldChg>
      <pc:sldChg chg="addSp delSp modSp mod ord">
        <pc:chgData name="Danny Schurink" userId="1aa378d8-3f25-45f3-9e15-daee6701410c" providerId="ADAL" clId="{B3BBA83F-F439-4BFB-81B8-4613C228A9FD}" dt="2024-05-14T14:46:52.408" v="1141" actId="20577"/>
        <pc:sldMkLst>
          <pc:docMk/>
          <pc:sldMk cId="3794082667" sldId="275"/>
        </pc:sldMkLst>
      </pc:sldChg>
    </pc:docChg>
  </pc:docChgLst>
  <pc:docChgLst>
    <pc:chgData name="Danny Schurink" userId="1aa378d8-3f25-45f3-9e15-daee6701410c" providerId="ADAL" clId="{187E41B1-C160-4CFE-BB3F-CF7E2759133B}"/>
    <pc:docChg chg="undo custSel delSld modSld">
      <pc:chgData name="Danny Schurink" userId="1aa378d8-3f25-45f3-9e15-daee6701410c" providerId="ADAL" clId="{187E41B1-C160-4CFE-BB3F-CF7E2759133B}" dt="2024-09-23T12:25:06.201" v="282" actId="478"/>
      <pc:docMkLst>
        <pc:docMk/>
      </pc:docMkLst>
      <pc:sldChg chg="addSp delSp modSp mod">
        <pc:chgData name="Danny Schurink" userId="1aa378d8-3f25-45f3-9e15-daee6701410c" providerId="ADAL" clId="{187E41B1-C160-4CFE-BB3F-CF7E2759133B}" dt="2024-09-23T12:17:20.268" v="235" actId="167"/>
        <pc:sldMkLst>
          <pc:docMk/>
          <pc:sldMk cId="415511495" sldId="264"/>
        </pc:sldMkLst>
      </pc:sldChg>
      <pc:sldChg chg="addSp delSp modSp mod">
        <pc:chgData name="Danny Schurink" userId="1aa378d8-3f25-45f3-9e15-daee6701410c" providerId="ADAL" clId="{187E41B1-C160-4CFE-BB3F-CF7E2759133B}" dt="2024-09-23T12:15:55.667" v="203" actId="167"/>
        <pc:sldMkLst>
          <pc:docMk/>
          <pc:sldMk cId="489516653" sldId="265"/>
        </pc:sldMkLst>
      </pc:sldChg>
      <pc:sldChg chg="addSp delSp modSp mod">
        <pc:chgData name="Danny Schurink" userId="1aa378d8-3f25-45f3-9e15-daee6701410c" providerId="ADAL" clId="{187E41B1-C160-4CFE-BB3F-CF7E2759133B}" dt="2024-09-23T12:13:19.793" v="112" actId="1076"/>
        <pc:sldMkLst>
          <pc:docMk/>
          <pc:sldMk cId="1505294403" sldId="272"/>
        </pc:sldMkLst>
      </pc:sldChg>
      <pc:sldChg chg="addSp delSp modSp mod">
        <pc:chgData name="Danny Schurink" userId="1aa378d8-3f25-45f3-9e15-daee6701410c" providerId="ADAL" clId="{187E41B1-C160-4CFE-BB3F-CF7E2759133B}" dt="2024-09-23T12:20:30.621" v="255" actId="6549"/>
        <pc:sldMkLst>
          <pc:docMk/>
          <pc:sldMk cId="4110492586" sldId="276"/>
        </pc:sldMkLst>
      </pc:sldChg>
      <pc:sldChg chg="addSp delSp modSp mod">
        <pc:chgData name="Danny Schurink" userId="1aa378d8-3f25-45f3-9e15-daee6701410c" providerId="ADAL" clId="{187E41B1-C160-4CFE-BB3F-CF7E2759133B}" dt="2024-09-23T12:20:14.443" v="253" actId="478"/>
        <pc:sldMkLst>
          <pc:docMk/>
          <pc:sldMk cId="4289375942" sldId="277"/>
        </pc:sldMkLst>
      </pc:sldChg>
      <pc:sldChg chg="addSp delSp modSp mod">
        <pc:chgData name="Danny Schurink" userId="1aa378d8-3f25-45f3-9e15-daee6701410c" providerId="ADAL" clId="{187E41B1-C160-4CFE-BB3F-CF7E2759133B}" dt="2024-09-23T12:21:32.335" v="264" actId="18131"/>
        <pc:sldMkLst>
          <pc:docMk/>
          <pc:sldMk cId="1353025907" sldId="278"/>
        </pc:sldMkLst>
      </pc:sldChg>
      <pc:sldChg chg="del">
        <pc:chgData name="Danny Schurink" userId="1aa378d8-3f25-45f3-9e15-daee6701410c" providerId="ADAL" clId="{187E41B1-C160-4CFE-BB3F-CF7E2759133B}" dt="2024-09-23T12:20:41.461" v="256" actId="47"/>
        <pc:sldMkLst>
          <pc:docMk/>
          <pc:sldMk cId="201813429" sldId="279"/>
        </pc:sldMkLst>
      </pc:sldChg>
      <pc:sldChg chg="delSp modSp mod">
        <pc:chgData name="Danny Schurink" userId="1aa378d8-3f25-45f3-9e15-daee6701410c" providerId="ADAL" clId="{187E41B1-C160-4CFE-BB3F-CF7E2759133B}" dt="2024-09-23T12:25:06.201" v="282" actId="478"/>
        <pc:sldMkLst>
          <pc:docMk/>
          <pc:sldMk cId="6606908" sldId="280"/>
        </pc:sldMkLst>
      </pc:sldChg>
    </pc:docChg>
  </pc:docChgLst>
  <pc:docChgLst>
    <pc:chgData name="Anneke Kardol" userId="81632fce-b7cd-4c2f-8c2e-45aa6b3f4f01" providerId="ADAL" clId="{B30823FF-E38A-4DCE-A42F-41B24C79C249}"/>
    <pc:docChg chg="modSld">
      <pc:chgData name="Anneke Kardol" userId="81632fce-b7cd-4c2f-8c2e-45aa6b3f4f01" providerId="ADAL" clId="{B30823FF-E38A-4DCE-A42F-41B24C79C249}" dt="2024-05-15T08:11:33.727" v="1" actId="14100"/>
      <pc:docMkLst>
        <pc:docMk/>
      </pc:docMkLst>
      <pc:sldChg chg="modSp mod">
        <pc:chgData name="Anneke Kardol" userId="81632fce-b7cd-4c2f-8c2e-45aa6b3f4f01" providerId="ADAL" clId="{B30823FF-E38A-4DCE-A42F-41B24C79C249}" dt="2024-05-15T08:11:33.727" v="1" actId="14100"/>
        <pc:sldMkLst>
          <pc:docMk/>
          <pc:sldMk cId="3131753039" sldId="274"/>
        </pc:sldMkLst>
      </pc:sldChg>
    </pc:docChg>
  </pc:docChgLst>
  <pc:docChgLst>
    <pc:chgData name="Anneke Kardol" userId="81632fce-b7cd-4c2f-8c2e-45aa6b3f4f01" providerId="ADAL" clId="{2C4C0D4A-E9CB-4A4F-B0D6-8B16248BA788}"/>
    <pc:docChg chg="modSld">
      <pc:chgData name="Anneke Kardol" userId="81632fce-b7cd-4c2f-8c2e-45aa6b3f4f01" providerId="ADAL" clId="{2C4C0D4A-E9CB-4A4F-B0D6-8B16248BA788}" dt="2025-10-02T12:38:15.207" v="31" actId="732"/>
      <pc:docMkLst>
        <pc:docMk/>
      </pc:docMkLst>
      <pc:sldChg chg="modSp mod">
        <pc:chgData name="Anneke Kardol" userId="81632fce-b7cd-4c2f-8c2e-45aa6b3f4f01" providerId="ADAL" clId="{2C4C0D4A-E9CB-4A4F-B0D6-8B16248BA788}" dt="2025-10-02T12:35:18.862" v="14" actId="732"/>
        <pc:sldMkLst>
          <pc:docMk/>
          <pc:sldMk cId="415511495" sldId="264"/>
        </pc:sldMkLst>
        <pc:picChg chg="mod modCrop">
          <ac:chgData name="Anneke Kardol" userId="81632fce-b7cd-4c2f-8c2e-45aa6b3f4f01" providerId="ADAL" clId="{2C4C0D4A-E9CB-4A4F-B0D6-8B16248BA788}" dt="2025-10-02T12:35:18.862" v="14" actId="732"/>
          <ac:picMkLst>
            <pc:docMk/>
            <pc:sldMk cId="415511495" sldId="264"/>
            <ac:picMk id="4" creationId="{413FAE9E-BA24-BEEF-14A3-E9F15B517200}"/>
          </ac:picMkLst>
        </pc:picChg>
      </pc:sldChg>
      <pc:sldChg chg="modSp mod">
        <pc:chgData name="Anneke Kardol" userId="81632fce-b7cd-4c2f-8c2e-45aa6b3f4f01" providerId="ADAL" clId="{2C4C0D4A-E9CB-4A4F-B0D6-8B16248BA788}" dt="2025-10-02T12:38:15.207" v="31" actId="732"/>
        <pc:sldMkLst>
          <pc:docMk/>
          <pc:sldMk cId="489516653" sldId="265"/>
        </pc:sldMkLst>
        <pc:picChg chg="mod modCrop">
          <ac:chgData name="Anneke Kardol" userId="81632fce-b7cd-4c2f-8c2e-45aa6b3f4f01" providerId="ADAL" clId="{2C4C0D4A-E9CB-4A4F-B0D6-8B16248BA788}" dt="2025-10-02T12:38:15.207" v="31" actId="732"/>
          <ac:picMkLst>
            <pc:docMk/>
            <pc:sldMk cId="489516653" sldId="265"/>
            <ac:picMk id="4" creationId="{43D6E41D-537D-AD0A-9542-06753085A7B3}"/>
          </ac:picMkLst>
        </pc:picChg>
      </pc:sldChg>
      <pc:sldChg chg="modSp mod">
        <pc:chgData name="Anneke Kardol" userId="81632fce-b7cd-4c2f-8c2e-45aa6b3f4f01" providerId="ADAL" clId="{2C4C0D4A-E9CB-4A4F-B0D6-8B16248BA788}" dt="2025-10-02T12:34:04.295" v="4" actId="18131"/>
        <pc:sldMkLst>
          <pc:docMk/>
          <pc:sldMk cId="1505294403" sldId="272"/>
        </pc:sldMkLst>
        <pc:picChg chg="mod modCrop">
          <ac:chgData name="Anneke Kardol" userId="81632fce-b7cd-4c2f-8c2e-45aa6b3f4f01" providerId="ADAL" clId="{2C4C0D4A-E9CB-4A4F-B0D6-8B16248BA788}" dt="2025-10-02T12:34:04.295" v="4" actId="18131"/>
          <ac:picMkLst>
            <pc:docMk/>
            <pc:sldMk cId="1505294403" sldId="272"/>
            <ac:picMk id="4" creationId="{6653836C-902D-0EF6-6A36-C4BC86997176}"/>
          </ac:picMkLst>
        </pc:picChg>
      </pc:sldChg>
      <pc:sldChg chg="modSp mod">
        <pc:chgData name="Anneke Kardol" userId="81632fce-b7cd-4c2f-8c2e-45aa6b3f4f01" providerId="ADAL" clId="{2C4C0D4A-E9CB-4A4F-B0D6-8B16248BA788}" dt="2025-10-02T12:36:05.946" v="18" actId="732"/>
        <pc:sldMkLst>
          <pc:docMk/>
          <pc:sldMk cId="4110492586" sldId="276"/>
        </pc:sldMkLst>
        <pc:picChg chg="mod modCrop">
          <ac:chgData name="Anneke Kardol" userId="81632fce-b7cd-4c2f-8c2e-45aa6b3f4f01" providerId="ADAL" clId="{2C4C0D4A-E9CB-4A4F-B0D6-8B16248BA788}" dt="2025-10-02T12:36:05.946" v="18" actId="732"/>
          <ac:picMkLst>
            <pc:docMk/>
            <pc:sldMk cId="4110492586" sldId="276"/>
            <ac:picMk id="3" creationId="{BA095900-ECBE-0A68-07AC-EF7457A22DA5}"/>
          </ac:picMkLst>
        </pc:picChg>
      </pc:sldChg>
      <pc:sldChg chg="modSp mod">
        <pc:chgData name="Anneke Kardol" userId="81632fce-b7cd-4c2f-8c2e-45aa6b3f4f01" providerId="ADAL" clId="{2C4C0D4A-E9CB-4A4F-B0D6-8B16248BA788}" dt="2025-10-02T12:37:13.355" v="26" actId="732"/>
        <pc:sldMkLst>
          <pc:docMk/>
          <pc:sldMk cId="1353025907" sldId="278"/>
        </pc:sldMkLst>
        <pc:picChg chg="mod modCrop">
          <ac:chgData name="Anneke Kardol" userId="81632fce-b7cd-4c2f-8c2e-45aa6b3f4f01" providerId="ADAL" clId="{2C4C0D4A-E9CB-4A4F-B0D6-8B16248BA788}" dt="2025-10-02T12:37:13.355" v="26" actId="732"/>
          <ac:picMkLst>
            <pc:docMk/>
            <pc:sldMk cId="1353025907" sldId="278"/>
            <ac:picMk id="4" creationId="{3417B309-7075-DF8B-BA1B-E553FD3C7530}"/>
          </ac:picMkLst>
        </pc:picChg>
      </pc:sldChg>
    </pc:docChg>
  </pc:docChgLst>
  <pc:docChgLst>
    <pc:chgData name="Danny Schurink" userId="1aa378d8-3f25-45f3-9e15-daee6701410c" providerId="ADAL" clId="{27A3E1A1-C45C-4C35-9245-24473C3ECE5D}"/>
    <pc:docChg chg="custSel delSld modSld">
      <pc:chgData name="Danny Schurink" userId="1aa378d8-3f25-45f3-9e15-daee6701410c" providerId="ADAL" clId="{27A3E1A1-C45C-4C35-9245-24473C3ECE5D}" dt="2025-10-01T14:23:18.552" v="293" actId="20577"/>
      <pc:docMkLst>
        <pc:docMk/>
      </pc:docMkLst>
      <pc:sldChg chg="addSp delSp modSp mod">
        <pc:chgData name="Danny Schurink" userId="1aa378d8-3f25-45f3-9e15-daee6701410c" providerId="ADAL" clId="{27A3E1A1-C45C-4C35-9245-24473C3ECE5D}" dt="2025-10-01T14:18:30.586" v="266" actId="1076"/>
        <pc:sldMkLst>
          <pc:docMk/>
          <pc:sldMk cId="415511495" sldId="264"/>
        </pc:sldMkLst>
        <pc:spChg chg="mod">
          <ac:chgData name="Danny Schurink" userId="1aa378d8-3f25-45f3-9e15-daee6701410c" providerId="ADAL" clId="{27A3E1A1-C45C-4C35-9245-24473C3ECE5D}" dt="2025-10-01T14:18:30.586" v="266" actId="1076"/>
          <ac:spMkLst>
            <pc:docMk/>
            <pc:sldMk cId="415511495" sldId="264"/>
            <ac:spMk id="2" creationId="{25D2632F-8F71-915F-9E74-E74D84C7E477}"/>
          </ac:spMkLst>
        </pc:spChg>
        <pc:picChg chg="add mod ord modCrop">
          <ac:chgData name="Danny Schurink" userId="1aa378d8-3f25-45f3-9e15-daee6701410c" providerId="ADAL" clId="{27A3E1A1-C45C-4C35-9245-24473C3ECE5D}" dt="2025-10-01T14:18:19.799" v="265" actId="167"/>
          <ac:picMkLst>
            <pc:docMk/>
            <pc:sldMk cId="415511495" sldId="264"/>
            <ac:picMk id="4" creationId="{413FAE9E-BA24-BEEF-14A3-E9F15B517200}"/>
          </ac:picMkLst>
        </pc:picChg>
        <pc:picChg chg="del">
          <ac:chgData name="Danny Schurink" userId="1aa378d8-3f25-45f3-9e15-daee6701410c" providerId="ADAL" clId="{27A3E1A1-C45C-4C35-9245-24473C3ECE5D}" dt="2025-10-01T14:17:41.918" v="261" actId="478"/>
          <ac:picMkLst>
            <pc:docMk/>
            <pc:sldMk cId="415511495" sldId="264"/>
            <ac:picMk id="5" creationId="{D34F2029-41D9-AA4A-B24F-1438656EC219}"/>
          </ac:picMkLst>
        </pc:picChg>
      </pc:sldChg>
      <pc:sldChg chg="addSp delSp modSp mod">
        <pc:chgData name="Danny Schurink" userId="1aa378d8-3f25-45f3-9e15-daee6701410c" providerId="ADAL" clId="{27A3E1A1-C45C-4C35-9245-24473C3ECE5D}" dt="2025-10-01T14:14:48.453" v="146" actId="732"/>
        <pc:sldMkLst>
          <pc:docMk/>
          <pc:sldMk cId="489516653" sldId="265"/>
        </pc:sldMkLst>
        <pc:spChg chg="mod">
          <ac:chgData name="Danny Schurink" userId="1aa378d8-3f25-45f3-9e15-daee6701410c" providerId="ADAL" clId="{27A3E1A1-C45C-4C35-9245-24473C3ECE5D}" dt="2025-10-01T14:13:51.051" v="138" actId="313"/>
          <ac:spMkLst>
            <pc:docMk/>
            <pc:sldMk cId="489516653" sldId="265"/>
            <ac:spMk id="6" creationId="{C9169977-53B4-A57F-4AE9-781A76C6D5D0}"/>
          </ac:spMkLst>
        </pc:spChg>
        <pc:picChg chg="del">
          <ac:chgData name="Danny Schurink" userId="1aa378d8-3f25-45f3-9e15-daee6701410c" providerId="ADAL" clId="{27A3E1A1-C45C-4C35-9245-24473C3ECE5D}" dt="2025-10-01T14:14:31.271" v="143" actId="478"/>
          <ac:picMkLst>
            <pc:docMk/>
            <pc:sldMk cId="489516653" sldId="265"/>
            <ac:picMk id="3" creationId="{93E4B916-7D13-DC27-74A7-28238A33985E}"/>
          </ac:picMkLst>
        </pc:picChg>
        <pc:picChg chg="add mod ord modCrop">
          <ac:chgData name="Danny Schurink" userId="1aa378d8-3f25-45f3-9e15-daee6701410c" providerId="ADAL" clId="{27A3E1A1-C45C-4C35-9245-24473C3ECE5D}" dt="2025-10-01T14:14:48.453" v="146" actId="732"/>
          <ac:picMkLst>
            <pc:docMk/>
            <pc:sldMk cId="489516653" sldId="265"/>
            <ac:picMk id="4" creationId="{43D6E41D-537D-AD0A-9542-06753085A7B3}"/>
          </ac:picMkLst>
        </pc:picChg>
      </pc:sldChg>
      <pc:sldChg chg="addSp delSp modSp mod">
        <pc:chgData name="Danny Schurink" userId="1aa378d8-3f25-45f3-9e15-daee6701410c" providerId="ADAL" clId="{27A3E1A1-C45C-4C35-9245-24473C3ECE5D}" dt="2025-10-01T14:11:54.897" v="59" actId="1076"/>
        <pc:sldMkLst>
          <pc:docMk/>
          <pc:sldMk cId="1505294403" sldId="272"/>
        </pc:sldMkLst>
        <pc:spChg chg="mod">
          <ac:chgData name="Danny Schurink" userId="1aa378d8-3f25-45f3-9e15-daee6701410c" providerId="ADAL" clId="{27A3E1A1-C45C-4C35-9245-24473C3ECE5D}" dt="2025-10-01T14:10:28.773" v="51" actId="6549"/>
          <ac:spMkLst>
            <pc:docMk/>
            <pc:sldMk cId="1505294403" sldId="272"/>
            <ac:spMk id="5" creationId="{81C178D5-4A54-49D4-A2D8-C7656D603F8C}"/>
          </ac:spMkLst>
        </pc:spChg>
        <pc:picChg chg="del">
          <ac:chgData name="Danny Schurink" userId="1aa378d8-3f25-45f3-9e15-daee6701410c" providerId="ADAL" clId="{27A3E1A1-C45C-4C35-9245-24473C3ECE5D}" dt="2025-10-01T14:11:04.145" v="56" actId="478"/>
          <ac:picMkLst>
            <pc:docMk/>
            <pc:sldMk cId="1505294403" sldId="272"/>
            <ac:picMk id="3" creationId="{1D09F6A0-8E4F-ABB0-49C1-7B876C708249}"/>
          </ac:picMkLst>
        </pc:picChg>
        <pc:picChg chg="add mod modCrop">
          <ac:chgData name="Danny Schurink" userId="1aa378d8-3f25-45f3-9e15-daee6701410c" providerId="ADAL" clId="{27A3E1A1-C45C-4C35-9245-24473C3ECE5D}" dt="2025-10-01T14:11:54.897" v="59" actId="1076"/>
          <ac:picMkLst>
            <pc:docMk/>
            <pc:sldMk cId="1505294403" sldId="272"/>
            <ac:picMk id="4" creationId="{6653836C-902D-0EF6-6A36-C4BC86997176}"/>
          </ac:picMkLst>
        </pc:picChg>
      </pc:sldChg>
      <pc:sldChg chg="addSp delSp modSp mod">
        <pc:chgData name="Danny Schurink" userId="1aa378d8-3f25-45f3-9e15-daee6701410c" providerId="ADAL" clId="{27A3E1A1-C45C-4C35-9245-24473C3ECE5D}" dt="2025-10-01T14:23:18.552" v="293" actId="20577"/>
        <pc:sldMkLst>
          <pc:docMk/>
          <pc:sldMk cId="4110492586" sldId="276"/>
        </pc:sldMkLst>
        <pc:spChg chg="mod">
          <ac:chgData name="Danny Schurink" userId="1aa378d8-3f25-45f3-9e15-daee6701410c" providerId="ADAL" clId="{27A3E1A1-C45C-4C35-9245-24473C3ECE5D}" dt="2025-10-01T14:23:18.552" v="293" actId="20577"/>
          <ac:spMkLst>
            <pc:docMk/>
            <pc:sldMk cId="4110492586" sldId="276"/>
            <ac:spMk id="6" creationId="{C9169977-53B4-A57F-4AE9-781A76C6D5D0}"/>
          </ac:spMkLst>
        </pc:spChg>
        <pc:picChg chg="add mod ord modCrop">
          <ac:chgData name="Danny Schurink" userId="1aa378d8-3f25-45f3-9e15-daee6701410c" providerId="ADAL" clId="{27A3E1A1-C45C-4C35-9245-24473C3ECE5D}" dt="2025-10-01T14:20:55.414" v="277" actId="1076"/>
          <ac:picMkLst>
            <pc:docMk/>
            <pc:sldMk cId="4110492586" sldId="276"/>
            <ac:picMk id="3" creationId="{BA095900-ECBE-0A68-07AC-EF7457A22DA5}"/>
          </ac:picMkLst>
        </pc:picChg>
        <pc:picChg chg="del">
          <ac:chgData name="Danny Schurink" userId="1aa378d8-3f25-45f3-9e15-daee6701410c" providerId="ADAL" clId="{27A3E1A1-C45C-4C35-9245-24473C3ECE5D}" dt="2025-10-01T14:20:04.397" v="273" actId="478"/>
          <ac:picMkLst>
            <pc:docMk/>
            <pc:sldMk cId="4110492586" sldId="276"/>
            <ac:picMk id="4" creationId="{FA044F5B-9951-D6DE-63B9-507FED7D55EC}"/>
          </ac:picMkLst>
        </pc:picChg>
      </pc:sldChg>
      <pc:sldChg chg="del">
        <pc:chgData name="Danny Schurink" userId="1aa378d8-3f25-45f3-9e15-daee6701410c" providerId="ADAL" clId="{27A3E1A1-C45C-4C35-9245-24473C3ECE5D}" dt="2025-10-01T14:21:15.418" v="278" actId="47"/>
        <pc:sldMkLst>
          <pc:docMk/>
          <pc:sldMk cId="4289375942" sldId="277"/>
        </pc:sldMkLst>
      </pc:sldChg>
      <pc:sldChg chg="addSp delSp modSp mod">
        <pc:chgData name="Danny Schurink" userId="1aa378d8-3f25-45f3-9e15-daee6701410c" providerId="ADAL" clId="{27A3E1A1-C45C-4C35-9245-24473C3ECE5D}" dt="2025-10-01T14:22:52.651" v="289" actId="1076"/>
        <pc:sldMkLst>
          <pc:docMk/>
          <pc:sldMk cId="1353025907" sldId="278"/>
        </pc:sldMkLst>
        <pc:spChg chg="mod">
          <ac:chgData name="Danny Schurink" userId="1aa378d8-3f25-45f3-9e15-daee6701410c" providerId="ADAL" clId="{27A3E1A1-C45C-4C35-9245-24473C3ECE5D}" dt="2025-10-01T14:22:52.651" v="289" actId="1076"/>
          <ac:spMkLst>
            <pc:docMk/>
            <pc:sldMk cId="1353025907" sldId="278"/>
            <ac:spMk id="6" creationId="{C9169977-53B4-A57F-4AE9-781A76C6D5D0}"/>
          </ac:spMkLst>
        </pc:spChg>
        <pc:picChg chg="del">
          <ac:chgData name="Danny Schurink" userId="1aa378d8-3f25-45f3-9e15-daee6701410c" providerId="ADAL" clId="{27A3E1A1-C45C-4C35-9245-24473C3ECE5D}" dt="2025-10-01T14:22:45.131" v="288" actId="478"/>
          <ac:picMkLst>
            <pc:docMk/>
            <pc:sldMk cId="1353025907" sldId="278"/>
            <ac:picMk id="3" creationId="{1F723B40-3429-7E92-0FBE-BBDEA287E384}"/>
          </ac:picMkLst>
        </pc:picChg>
        <pc:picChg chg="add mod ord modCrop">
          <ac:chgData name="Danny Schurink" userId="1aa378d8-3f25-45f3-9e15-daee6701410c" providerId="ADAL" clId="{27A3E1A1-C45C-4C35-9245-24473C3ECE5D}" dt="2025-10-01T14:22:42.097" v="287" actId="167"/>
          <ac:picMkLst>
            <pc:docMk/>
            <pc:sldMk cId="1353025907" sldId="278"/>
            <ac:picMk id="4" creationId="{3417B309-7075-DF8B-BA1B-E553FD3C7530}"/>
          </ac:picMkLst>
        </pc:picChg>
      </pc:sldChg>
      <pc:sldChg chg="addSp delSp modSp mod">
        <pc:chgData name="Danny Schurink" userId="1aa378d8-3f25-45f3-9e15-daee6701410c" providerId="ADAL" clId="{27A3E1A1-C45C-4C35-9245-24473C3ECE5D}" dt="2025-10-01T14:15:33.976" v="149" actId="1076"/>
        <pc:sldMkLst>
          <pc:docMk/>
          <pc:sldMk cId="6606908" sldId="280"/>
        </pc:sldMkLst>
        <pc:picChg chg="del">
          <ac:chgData name="Danny Schurink" userId="1aa378d8-3f25-45f3-9e15-daee6701410c" providerId="ADAL" clId="{27A3E1A1-C45C-4C35-9245-24473C3ECE5D}" dt="2025-10-01T14:15:16.944" v="147" actId="478"/>
          <ac:picMkLst>
            <pc:docMk/>
            <pc:sldMk cId="6606908" sldId="280"/>
            <ac:picMk id="4" creationId="{C7DB73C3-5E75-F948-ED35-8C71CA387BA8}"/>
          </ac:picMkLst>
        </pc:picChg>
        <pc:picChg chg="add mod">
          <ac:chgData name="Danny Schurink" userId="1aa378d8-3f25-45f3-9e15-daee6701410c" providerId="ADAL" clId="{27A3E1A1-C45C-4C35-9245-24473C3ECE5D}" dt="2025-10-01T14:15:33.976" v="149" actId="1076"/>
          <ac:picMkLst>
            <pc:docMk/>
            <pc:sldMk cId="6606908" sldId="280"/>
            <ac:picMk id="5" creationId="{50FDF66D-0172-5B04-1E96-750C62E1B93F}"/>
          </ac:picMkLst>
        </pc:picChg>
      </pc:sldChg>
    </pc:docChg>
  </pc:docChgLst>
  <pc:docChgLst>
    <pc:chgData name="Anneke Kardol" userId="81632fce-b7cd-4c2f-8c2e-45aa6b3f4f01" providerId="ADAL" clId="{3C150847-DA2F-461C-AD79-D61A70BEFA42}"/>
    <pc:docChg chg="modSld">
      <pc:chgData name="Anneke Kardol" userId="81632fce-b7cd-4c2f-8c2e-45aa6b3f4f01" providerId="ADAL" clId="{3C150847-DA2F-461C-AD79-D61A70BEFA42}" dt="2024-09-25T12:32:17.484" v="11" actId="27614"/>
      <pc:docMkLst>
        <pc:docMk/>
      </pc:docMkLst>
      <pc:sldChg chg="modSp mod">
        <pc:chgData name="Anneke Kardol" userId="81632fce-b7cd-4c2f-8c2e-45aa6b3f4f01" providerId="ADAL" clId="{3C150847-DA2F-461C-AD79-D61A70BEFA42}" dt="2024-09-25T11:29:33.048" v="4" actId="732"/>
        <pc:sldMkLst>
          <pc:docMk/>
          <pc:sldMk cId="415511495" sldId="264"/>
        </pc:sldMkLst>
      </pc:sldChg>
      <pc:sldChg chg="modSp mod">
        <pc:chgData name="Anneke Kardol" userId="81632fce-b7cd-4c2f-8c2e-45aa6b3f4f01" providerId="ADAL" clId="{3C150847-DA2F-461C-AD79-D61A70BEFA42}" dt="2024-09-25T11:29:08.295" v="3" actId="732"/>
        <pc:sldMkLst>
          <pc:docMk/>
          <pc:sldMk cId="489516653" sldId="265"/>
        </pc:sldMkLst>
      </pc:sldChg>
      <pc:sldChg chg="modSp mod">
        <pc:chgData name="Anneke Kardol" userId="81632fce-b7cd-4c2f-8c2e-45aa6b3f4f01" providerId="ADAL" clId="{3C150847-DA2F-461C-AD79-D61A70BEFA42}" dt="2024-09-25T11:28:31.881" v="2" actId="732"/>
        <pc:sldMkLst>
          <pc:docMk/>
          <pc:sldMk cId="1505294403" sldId="272"/>
        </pc:sldMkLst>
      </pc:sldChg>
      <pc:sldChg chg="modSp mod">
        <pc:chgData name="Anneke Kardol" userId="81632fce-b7cd-4c2f-8c2e-45aa6b3f4f01" providerId="ADAL" clId="{3C150847-DA2F-461C-AD79-D61A70BEFA42}" dt="2024-09-25T11:29:57.155" v="5" actId="732"/>
        <pc:sldMkLst>
          <pc:docMk/>
          <pc:sldMk cId="4110492586" sldId="276"/>
        </pc:sldMkLst>
      </pc:sldChg>
      <pc:sldChg chg="modSp mod">
        <pc:chgData name="Anneke Kardol" userId="81632fce-b7cd-4c2f-8c2e-45aa6b3f4f01" providerId="ADAL" clId="{3C150847-DA2F-461C-AD79-D61A70BEFA42}" dt="2024-09-25T11:30:12.951" v="6" actId="732"/>
        <pc:sldMkLst>
          <pc:docMk/>
          <pc:sldMk cId="4289375942" sldId="277"/>
        </pc:sldMkLst>
      </pc:sldChg>
      <pc:sldChg chg="addSp modSp mod">
        <pc:chgData name="Anneke Kardol" userId="81632fce-b7cd-4c2f-8c2e-45aa6b3f4f01" providerId="ADAL" clId="{3C150847-DA2F-461C-AD79-D61A70BEFA42}" dt="2024-09-25T12:32:17.484" v="11" actId="27614"/>
        <pc:sldMkLst>
          <pc:docMk/>
          <pc:sldMk cId="6606908" sldId="280"/>
        </pc:sldMkLst>
      </pc:sldChg>
    </pc:docChg>
  </pc:docChgLst>
  <pc:docChgLst>
    <pc:chgData name="Anneke Kardol" userId="81632fce-b7cd-4c2f-8c2e-45aa6b3f4f01" providerId="ADAL" clId="{A54D9F16-8309-4A3D-B87D-5EFF502111F3}"/>
    <pc:docChg chg="undo custSel modSld">
      <pc:chgData name="Anneke Kardol" userId="81632fce-b7cd-4c2f-8c2e-45aa6b3f4f01" providerId="ADAL" clId="{A54D9F16-8309-4A3D-B87D-5EFF502111F3}" dt="2024-08-21T06:12:45.509" v="39" actId="1076"/>
      <pc:docMkLst>
        <pc:docMk/>
      </pc:docMkLst>
      <pc:sldChg chg="modSp mod">
        <pc:chgData name="Anneke Kardol" userId="81632fce-b7cd-4c2f-8c2e-45aa6b3f4f01" providerId="ADAL" clId="{A54D9F16-8309-4A3D-B87D-5EFF502111F3}" dt="2024-08-13T09:50:32.180" v="25" actId="1076"/>
        <pc:sldMkLst>
          <pc:docMk/>
          <pc:sldMk cId="4110492586" sldId="276"/>
        </pc:sldMkLst>
      </pc:sldChg>
      <pc:sldChg chg="modSp mod">
        <pc:chgData name="Anneke Kardol" userId="81632fce-b7cd-4c2f-8c2e-45aa6b3f4f01" providerId="ADAL" clId="{A54D9F16-8309-4A3D-B87D-5EFF502111F3}" dt="2024-08-13T09:47:51.915" v="18" actId="20577"/>
        <pc:sldMkLst>
          <pc:docMk/>
          <pc:sldMk cId="4289375942" sldId="277"/>
        </pc:sldMkLst>
      </pc:sldChg>
      <pc:sldChg chg="modSp mod">
        <pc:chgData name="Anneke Kardol" userId="81632fce-b7cd-4c2f-8c2e-45aa6b3f4f01" providerId="ADAL" clId="{A54D9F16-8309-4A3D-B87D-5EFF502111F3}" dt="2024-08-13T09:49:23.154" v="21" actId="207"/>
        <pc:sldMkLst>
          <pc:docMk/>
          <pc:sldMk cId="1353025907" sldId="278"/>
        </pc:sldMkLst>
      </pc:sldChg>
      <pc:sldChg chg="modSp mod">
        <pc:chgData name="Anneke Kardol" userId="81632fce-b7cd-4c2f-8c2e-45aa6b3f4f01" providerId="ADAL" clId="{A54D9F16-8309-4A3D-B87D-5EFF502111F3}" dt="2024-08-13T09:49:54.434" v="24" actId="207"/>
        <pc:sldMkLst>
          <pc:docMk/>
          <pc:sldMk cId="201813429" sldId="279"/>
        </pc:sldMkLst>
      </pc:sldChg>
      <pc:sldChg chg="addSp delSp modSp mod">
        <pc:chgData name="Anneke Kardol" userId="81632fce-b7cd-4c2f-8c2e-45aa6b3f4f01" providerId="ADAL" clId="{A54D9F16-8309-4A3D-B87D-5EFF502111F3}" dt="2024-08-21T06:12:45.509" v="39" actId="1076"/>
        <pc:sldMkLst>
          <pc:docMk/>
          <pc:sldMk cId="6606908" sldId="280"/>
        </pc:sldMkLst>
      </pc:sldChg>
    </pc:docChg>
  </pc:docChgLst>
  <pc:docChgLst>
    <pc:chgData name="Anneke Kardol" userId="81632fce-b7cd-4c2f-8c2e-45aa6b3f4f01" providerId="ADAL" clId="{9D50171C-27F3-4EFE-8950-B2C415038B4A}"/>
    <pc:docChg chg="modSld">
      <pc:chgData name="Anneke Kardol" userId="81632fce-b7cd-4c2f-8c2e-45aa6b3f4f01" providerId="ADAL" clId="{9D50171C-27F3-4EFE-8950-B2C415038B4A}" dt="2024-03-20T09:31:42.717" v="2" actId="1076"/>
      <pc:docMkLst>
        <pc:docMk/>
      </pc:docMkLst>
    </pc:docChg>
  </pc:docChgLst>
  <pc:docChgLst>
    <pc:chgData name="Danny Schurink" userId="1aa378d8-3f25-45f3-9e15-daee6701410c" providerId="ADAL" clId="{BDA9DB63-1E57-4C30-9EE5-6FFA25427FCC}"/>
    <pc:docChg chg="undo custSel addSld delSld modSld sldOrd">
      <pc:chgData name="Danny Schurink" userId="1aa378d8-3f25-45f3-9e15-daee6701410c" providerId="ADAL" clId="{BDA9DB63-1E57-4C30-9EE5-6FFA25427FCC}" dt="2024-06-26T10:08:46.506" v="699" actId="167"/>
      <pc:docMkLst>
        <pc:docMk/>
      </pc:docMkLst>
      <pc:sldChg chg="del">
        <pc:chgData name="Danny Schurink" userId="1aa378d8-3f25-45f3-9e15-daee6701410c" providerId="ADAL" clId="{BDA9DB63-1E57-4C30-9EE5-6FFA25427FCC}" dt="2024-06-26T09:51:56.426" v="522" actId="47"/>
        <pc:sldMkLst>
          <pc:docMk/>
          <pc:sldMk cId="717040801" sldId="266"/>
        </pc:sldMkLst>
      </pc:sldChg>
      <pc:sldChg chg="del">
        <pc:chgData name="Danny Schurink" userId="1aa378d8-3f25-45f3-9e15-daee6701410c" providerId="ADAL" clId="{BDA9DB63-1E57-4C30-9EE5-6FFA25427FCC}" dt="2024-06-26T09:51:50.751" v="521" actId="47"/>
        <pc:sldMkLst>
          <pc:docMk/>
          <pc:sldMk cId="2856952832" sldId="267"/>
        </pc:sldMkLst>
      </pc:sldChg>
      <pc:sldChg chg="del">
        <pc:chgData name="Danny Schurink" userId="1aa378d8-3f25-45f3-9e15-daee6701410c" providerId="ADAL" clId="{BDA9DB63-1E57-4C30-9EE5-6FFA25427FCC}" dt="2024-06-26T09:53:17.692" v="626" actId="47"/>
        <pc:sldMkLst>
          <pc:docMk/>
          <pc:sldMk cId="3682355554" sldId="270"/>
        </pc:sldMkLst>
      </pc:sldChg>
      <pc:sldChg chg="del">
        <pc:chgData name="Danny Schurink" userId="1aa378d8-3f25-45f3-9e15-daee6701410c" providerId="ADAL" clId="{BDA9DB63-1E57-4C30-9EE5-6FFA25427FCC}" dt="2024-06-26T09:52:02.534" v="523" actId="47"/>
        <pc:sldMkLst>
          <pc:docMk/>
          <pc:sldMk cId="3131753039" sldId="274"/>
        </pc:sldMkLst>
      </pc:sldChg>
      <pc:sldChg chg="delSp modSp del mod">
        <pc:chgData name="Danny Schurink" userId="1aa378d8-3f25-45f3-9e15-daee6701410c" providerId="ADAL" clId="{BDA9DB63-1E57-4C30-9EE5-6FFA25427FCC}" dt="2024-06-26T09:51:47.608" v="520" actId="47"/>
        <pc:sldMkLst>
          <pc:docMk/>
          <pc:sldMk cId="3794082667" sldId="275"/>
        </pc:sldMkLst>
      </pc:sldChg>
      <pc:sldChg chg="addSp delSp modSp add mod ord">
        <pc:chgData name="Danny Schurink" userId="1aa378d8-3f25-45f3-9e15-daee6701410c" providerId="ADAL" clId="{BDA9DB63-1E57-4C30-9EE5-6FFA25427FCC}" dt="2024-06-26T10:08:46.506" v="699" actId="167"/>
        <pc:sldMkLst>
          <pc:docMk/>
          <pc:sldMk cId="4110492586" sldId="276"/>
        </pc:sldMkLst>
      </pc:sldChg>
      <pc:sldChg chg="addSp delSp modSp add mod ord">
        <pc:chgData name="Danny Schurink" userId="1aa378d8-3f25-45f3-9e15-daee6701410c" providerId="ADAL" clId="{BDA9DB63-1E57-4C30-9EE5-6FFA25427FCC}" dt="2024-06-26T10:08:23.087" v="693" actId="167"/>
        <pc:sldMkLst>
          <pc:docMk/>
          <pc:sldMk cId="4289375942" sldId="277"/>
        </pc:sldMkLst>
      </pc:sldChg>
      <pc:sldChg chg="addSp modSp add mod ord">
        <pc:chgData name="Danny Schurink" userId="1aa378d8-3f25-45f3-9e15-daee6701410c" providerId="ADAL" clId="{BDA9DB63-1E57-4C30-9EE5-6FFA25427FCC}" dt="2024-06-26T10:08:07.992" v="690" actId="167"/>
        <pc:sldMkLst>
          <pc:docMk/>
          <pc:sldMk cId="1353025907" sldId="278"/>
        </pc:sldMkLst>
      </pc:sldChg>
    </pc:docChg>
  </pc:docChgLst>
  <pc:docChgLst>
    <pc:chgData name="Anneke Kardol" userId="81632fce-b7cd-4c2f-8c2e-45aa6b3f4f01" providerId="ADAL" clId="{1D5F6DA8-1338-4F14-8C4A-07546610849E}"/>
    <pc:docChg chg="custSel modSld">
      <pc:chgData name="Anneke Kardol" userId="81632fce-b7cd-4c2f-8c2e-45aa6b3f4f01" providerId="ADAL" clId="{1D5F6DA8-1338-4F14-8C4A-07546610849E}" dt="2024-05-15T12:25:54.839" v="17" actId="1076"/>
      <pc:docMkLst>
        <pc:docMk/>
      </pc:docMkLst>
      <pc:sldChg chg="addSp delSp modSp mod">
        <pc:chgData name="Anneke Kardol" userId="81632fce-b7cd-4c2f-8c2e-45aa6b3f4f01" providerId="ADAL" clId="{1D5F6DA8-1338-4F14-8C4A-07546610849E}" dt="2024-05-15T12:19:10.176" v="4" actId="962"/>
        <pc:sldMkLst>
          <pc:docMk/>
          <pc:sldMk cId="415511495" sldId="264"/>
        </pc:sldMkLst>
      </pc:sldChg>
      <pc:sldChg chg="modSp mod">
        <pc:chgData name="Anneke Kardol" userId="81632fce-b7cd-4c2f-8c2e-45aa6b3f4f01" providerId="ADAL" clId="{1D5F6DA8-1338-4F14-8C4A-07546610849E}" dt="2024-05-15T12:25:13.495" v="14" actId="14100"/>
        <pc:sldMkLst>
          <pc:docMk/>
          <pc:sldMk cId="489516653" sldId="265"/>
        </pc:sldMkLst>
      </pc:sldChg>
      <pc:sldChg chg="addSp delSp modSp mod">
        <pc:chgData name="Anneke Kardol" userId="81632fce-b7cd-4c2f-8c2e-45aa6b3f4f01" providerId="ADAL" clId="{1D5F6DA8-1338-4F14-8C4A-07546610849E}" dt="2024-05-15T12:19:36.128" v="9" actId="962"/>
        <pc:sldMkLst>
          <pc:docMk/>
          <pc:sldMk cId="717040801" sldId="266"/>
        </pc:sldMkLst>
      </pc:sldChg>
      <pc:sldChg chg="modSp mod">
        <pc:chgData name="Anneke Kardol" userId="81632fce-b7cd-4c2f-8c2e-45aa6b3f4f01" providerId="ADAL" clId="{1D5F6DA8-1338-4F14-8C4A-07546610849E}" dt="2024-05-15T12:20:55.362" v="12" actId="732"/>
        <pc:sldMkLst>
          <pc:docMk/>
          <pc:sldMk cId="2856952832" sldId="267"/>
        </pc:sldMkLst>
      </pc:sldChg>
      <pc:sldChg chg="modSp mod">
        <pc:chgData name="Anneke Kardol" userId="81632fce-b7cd-4c2f-8c2e-45aa6b3f4f01" providerId="ADAL" clId="{1D5F6DA8-1338-4F14-8C4A-07546610849E}" dt="2024-05-15T12:19:48.958" v="10" actId="14100"/>
        <pc:sldMkLst>
          <pc:docMk/>
          <pc:sldMk cId="3682355554" sldId="270"/>
        </pc:sldMkLst>
      </pc:sldChg>
      <pc:sldChg chg="modSp mod">
        <pc:chgData name="Anneke Kardol" userId="81632fce-b7cd-4c2f-8c2e-45aa6b3f4f01" providerId="ADAL" clId="{1D5F6DA8-1338-4F14-8C4A-07546610849E}" dt="2024-05-15T12:25:54.839" v="17" actId="1076"/>
        <pc:sldMkLst>
          <pc:docMk/>
          <pc:sldMk cId="1505294403" sldId="272"/>
        </pc:sldMkLst>
      </pc:sldChg>
      <pc:sldChg chg="modSp mod">
        <pc:chgData name="Anneke Kardol" userId="81632fce-b7cd-4c2f-8c2e-45aa6b3f4f01" providerId="ADAL" clId="{1D5F6DA8-1338-4F14-8C4A-07546610849E}" dt="2024-05-15T12:19:56.539" v="11" actId="14100"/>
        <pc:sldMkLst>
          <pc:docMk/>
          <pc:sldMk cId="3131753039" sldId="274"/>
        </pc:sldMkLst>
      </pc:sldChg>
      <pc:sldChg chg="modSp mod">
        <pc:chgData name="Anneke Kardol" userId="81632fce-b7cd-4c2f-8c2e-45aa6b3f4f01" providerId="ADAL" clId="{1D5F6DA8-1338-4F14-8C4A-07546610849E}" dt="2024-05-15T12:25:02.395" v="13" actId="14100"/>
        <pc:sldMkLst>
          <pc:docMk/>
          <pc:sldMk cId="3794082667" sldId="2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9041A-EA2F-413B-B880-B4120EC8D178}" type="datetimeFigureOut">
              <a:rPr lang="nl-NL" smtClean="0"/>
              <a:t>2-10-2025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25DE9-A145-48F3-B41F-D2052898DC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8129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3828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7962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239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296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0337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457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25DE9-A145-48F3-B41F-D2052898DC7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33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30627B5-DCC0-4EF5-B643-6C2F5CBB7DF0}" type="datetimeFigureOut">
              <a:rPr lang="nl-NL" smtClean="0"/>
              <a:t>2-10-2025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091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2-10-2025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779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2-10-2025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48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2-10-2025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6436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2-10-2025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717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2-10-2025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3547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2-10-2025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435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2-10-2025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3568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2-10-2025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8777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627B5-DCC0-4EF5-B643-6C2F5CBB7DF0}" type="datetimeFigureOut">
              <a:rPr lang="nl-NL" smtClean="0"/>
              <a:t>2-10-2025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101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030627B5-DCC0-4EF5-B643-6C2F5CBB7DF0}" type="datetimeFigureOut">
              <a:rPr lang="nl-NL" smtClean="0"/>
              <a:t>2-10-2025</a:t>
            </a:fld>
            <a:endParaRPr lang="nl-NL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nl-N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700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030627B5-DCC0-4EF5-B643-6C2F5CBB7DF0}" type="datetimeFigureOut">
              <a:rPr lang="nl-NL" smtClean="0"/>
              <a:t>2-10-2025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FDAC976-E51A-490A-B204-17104CD260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2253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58EA19E-7318-BFAB-EAF6-60A514E69788}"/>
              </a:ext>
            </a:extLst>
          </p:cNvPr>
          <p:cNvSpPr txBox="1"/>
          <p:nvPr/>
        </p:nvSpPr>
        <p:spPr>
          <a:xfrm>
            <a:off x="674255" y="1293091"/>
            <a:ext cx="9494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>
                <a:solidFill>
                  <a:srgbClr val="000000"/>
                </a:solidFill>
              </a:rPr>
              <a:t>[Voeg eigen informatie over uw gemeente en/of de collecte toe]</a:t>
            </a:r>
          </a:p>
        </p:txBody>
      </p:sp>
    </p:spTree>
    <p:extLst>
      <p:ext uri="{BB962C8B-B14F-4D97-AF65-F5344CB8AC3E}">
        <p14:creationId xmlns:p14="http://schemas.microsoft.com/office/powerpoint/2010/main" val="108187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81C178D5-4A54-49D4-A2D8-C7656D603F8C}"/>
              </a:ext>
            </a:extLst>
          </p:cNvPr>
          <p:cNvSpPr txBox="1"/>
          <p:nvPr/>
        </p:nvSpPr>
        <p:spPr>
          <a:xfrm>
            <a:off x="120478" y="145009"/>
            <a:ext cx="10432471" cy="2040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rgbClr val="004F65"/>
                </a:solidFill>
                <a:latin typeface="Arial"/>
                <a:cs typeface="Arial"/>
              </a:rPr>
              <a:t>D.V. zondag 16 november 2025</a:t>
            </a:r>
            <a:endParaRPr lang="nl-NL" sz="2400" b="1" dirty="0">
              <a:solidFill>
                <a:srgbClr val="004F65"/>
              </a:solidFill>
              <a:latin typeface="Arial"/>
              <a:cs typeface="Arial"/>
            </a:endParaRPr>
          </a:p>
          <a:p>
            <a:pPr algn="ctr"/>
            <a:r>
              <a:rPr lang="nl-NL" sz="2400" b="1" dirty="0">
                <a:solidFill>
                  <a:srgbClr val="004F65"/>
                </a:solidFill>
                <a:latin typeface="Arial"/>
                <a:cs typeface="Arial"/>
              </a:rPr>
              <a:t>Collecte voor diaconaat in Nederland</a:t>
            </a:r>
          </a:p>
          <a:p>
            <a:pPr algn="ctr"/>
            <a:endParaRPr lang="nl-NL" b="1" dirty="0">
              <a:solidFill>
                <a:srgbClr val="52C5B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b="1" dirty="0">
                <a:solidFill>
                  <a:srgbClr val="42C3B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Ondersteboven in Nieuwegein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653836C-902D-0EF6-6A36-C4BC869971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85376"/>
            <a:ext cx="10552949" cy="467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294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3D6E41D-537D-AD0A-9542-06753085A7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0442864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9169977-53B4-A57F-4AE9-781A76C6D5D0}"/>
              </a:ext>
            </a:extLst>
          </p:cNvPr>
          <p:cNvSpPr/>
          <p:nvPr/>
        </p:nvSpPr>
        <p:spPr>
          <a:xfrm>
            <a:off x="1" y="4713895"/>
            <a:ext cx="10442864" cy="1219314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r>
              <a:rPr lang="nl-NL" sz="3200" b="1" dirty="0">
                <a:solidFill>
                  <a:schemeClr val="accent1"/>
                </a:solidFill>
                <a:latin typeface="+mj-lt"/>
              </a:rPr>
              <a:t>‘Ondersteboven in Nieuwegein’ is een nieuwe missionaire woongemeenschap…</a:t>
            </a:r>
            <a:endParaRPr lang="nl-NL" sz="3200" b="1" i="0" u="none" strike="noStrike" baseline="30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9516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13FAE9E-BA24-BEEF-14A3-E9F15B517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0489099" cy="685800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25D2632F-8F71-915F-9E74-E74D84C7E477}"/>
              </a:ext>
            </a:extLst>
          </p:cNvPr>
          <p:cNvSpPr/>
          <p:nvPr/>
        </p:nvSpPr>
        <p:spPr>
          <a:xfrm>
            <a:off x="0" y="5617904"/>
            <a:ext cx="10474036" cy="1240096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r>
              <a:rPr lang="nl-NL" sz="3200" b="1" dirty="0">
                <a:solidFill>
                  <a:schemeClr val="accent1"/>
                </a:solidFill>
                <a:latin typeface="+mj-lt"/>
              </a:rPr>
              <a:t>…die geloof, hoop en liefde zichtbaar wil maken onder kwetsbare mensen in Nieuwegein-Zuid…</a:t>
            </a:r>
            <a:endParaRPr lang="nl-NL" sz="3200" b="1" i="0" u="none" strike="noStrike" baseline="30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5511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BA095900-ECBE-0A68-07AC-EF7457A22D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6"/>
          <a:stretch>
            <a:fillRect/>
          </a:stretch>
        </p:blipFill>
        <p:spPr>
          <a:xfrm>
            <a:off x="0" y="-1"/>
            <a:ext cx="10442865" cy="6858001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9169977-53B4-A57F-4AE9-781A76C6D5D0}"/>
              </a:ext>
            </a:extLst>
          </p:cNvPr>
          <p:cNvSpPr/>
          <p:nvPr/>
        </p:nvSpPr>
        <p:spPr>
          <a:xfrm>
            <a:off x="1" y="4713895"/>
            <a:ext cx="10442864" cy="1219314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r>
              <a:rPr lang="nl-NL" sz="3200" b="1" dirty="0">
                <a:solidFill>
                  <a:schemeClr val="accent1"/>
                </a:solidFill>
                <a:latin typeface="+mj-lt"/>
              </a:rPr>
              <a:t>…Zo wordt iets van Gods Koninkrijk tastbaar in het dagelijks leven </a:t>
            </a:r>
            <a:r>
              <a:rPr lang="nl-NL" sz="3200" b="1">
                <a:solidFill>
                  <a:schemeClr val="accent1"/>
                </a:solidFill>
                <a:latin typeface="+mj-lt"/>
              </a:rPr>
              <a:t>van buurtgenoten!</a:t>
            </a:r>
            <a:endParaRPr lang="nl-NL" sz="3200" b="1" i="0" u="none" strike="noStrike" baseline="30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0492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417B309-7075-DF8B-BA1B-E553FD3C7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6" b="44735"/>
          <a:stretch>
            <a:fillRect/>
          </a:stretch>
        </p:blipFill>
        <p:spPr>
          <a:xfrm>
            <a:off x="0" y="0"/>
            <a:ext cx="10438192" cy="6858000"/>
          </a:xfrm>
          <a:prstGeom prst="rect">
            <a:avLst/>
          </a:prstGeom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C9169977-53B4-A57F-4AE9-781A76C6D5D0}"/>
              </a:ext>
            </a:extLst>
          </p:cNvPr>
          <p:cNvSpPr/>
          <p:nvPr/>
        </p:nvSpPr>
        <p:spPr>
          <a:xfrm>
            <a:off x="0" y="5638686"/>
            <a:ext cx="10442864" cy="1219314"/>
          </a:xfrm>
          <a:prstGeom prst="rect">
            <a:avLst/>
          </a:prstGeom>
          <a:solidFill>
            <a:srgbClr val="004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algn="ctr" rtl="0"/>
            <a:r>
              <a:rPr lang="nl-NL" sz="3200" b="1" dirty="0">
                <a:solidFill>
                  <a:schemeClr val="accent1"/>
                </a:solidFill>
                <a:latin typeface="+mj-lt"/>
              </a:rPr>
              <a:t>Helpt u ons dit project te ondersteunen? </a:t>
            </a:r>
          </a:p>
          <a:p>
            <a:pPr marR="0" algn="ctr" rtl="0"/>
            <a:r>
              <a:rPr lang="nl-NL" sz="3200" b="1" dirty="0">
                <a:solidFill>
                  <a:schemeClr val="accent1"/>
                </a:solidFill>
                <a:latin typeface="+mj-lt"/>
              </a:rPr>
              <a:t>Hartelijk dank voor uw gebed en gift!</a:t>
            </a:r>
            <a:endParaRPr lang="nl-NL" sz="3200" b="1" i="0" u="none" strike="noStrike" baseline="300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53025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F58EA19E-7318-BFAB-EAF6-60A514E69788}"/>
              </a:ext>
            </a:extLst>
          </p:cNvPr>
          <p:cNvSpPr txBox="1"/>
          <p:nvPr/>
        </p:nvSpPr>
        <p:spPr>
          <a:xfrm>
            <a:off x="528782" y="392546"/>
            <a:ext cx="94949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u="sng" dirty="0">
                <a:solidFill>
                  <a:srgbClr val="000000"/>
                </a:solidFill>
                <a:highlight>
                  <a:srgbClr val="FFFF00"/>
                </a:highlight>
              </a:rPr>
              <a:t>Let op: Project 10:27 heeft een nieuw bankrekeningnummer</a:t>
            </a:r>
            <a:r>
              <a:rPr lang="nl-NL" sz="2400" b="1" dirty="0">
                <a:solidFill>
                  <a:srgbClr val="000000"/>
                </a:solidFill>
                <a:highlight>
                  <a:srgbClr val="FFFF00"/>
                </a:highlight>
              </a:rPr>
              <a:t>:</a:t>
            </a:r>
          </a:p>
          <a:p>
            <a:pPr algn="ctr"/>
            <a:endParaRPr lang="nl-NL" sz="2400" dirty="0">
              <a:solidFill>
                <a:srgbClr val="000000"/>
              </a:solidFill>
            </a:endParaRPr>
          </a:p>
          <a:p>
            <a:pPr algn="ctr"/>
            <a:r>
              <a:rPr lang="nl-NL" sz="2800" dirty="0">
                <a:solidFill>
                  <a:srgbClr val="000000"/>
                </a:solidFill>
              </a:rPr>
              <a:t>NL63 ABNA 0476 3954 29 t.n.v. GZB / Project 10 27 </a:t>
            </a:r>
          </a:p>
          <a:p>
            <a:pPr algn="ctr"/>
            <a:endParaRPr lang="nl-NL" sz="2800" dirty="0">
              <a:solidFill>
                <a:srgbClr val="000000"/>
              </a:solidFill>
            </a:endParaRPr>
          </a:p>
          <a:p>
            <a:pPr algn="ctr"/>
            <a:r>
              <a:rPr lang="nl-NL" sz="2800" dirty="0">
                <a:solidFill>
                  <a:srgbClr val="000000"/>
                </a:solidFill>
              </a:rPr>
              <a:t>Doneer direct via de onderstaande QR-code: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0FDF66D-0172-5B04-1E96-750C62E1B9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647" y="2650548"/>
            <a:ext cx="39052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908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titel">
      <a:dk1>
        <a:srgbClr val="FFFFFF"/>
      </a:dk1>
      <a:lt1>
        <a:sysClr val="window" lastClr="FFFFFF"/>
      </a:lt1>
      <a:dk2>
        <a:srgbClr val="FFFFFF"/>
      </a:dk2>
      <a:lt2>
        <a:srgbClr val="FFFFFF"/>
      </a:lt2>
      <a:accent1>
        <a:srgbClr val="FFFFFF"/>
      </a:accent1>
      <a:accent2>
        <a:srgbClr val="009774"/>
      </a:accent2>
      <a:accent3>
        <a:srgbClr val="E87970"/>
      </a:accent3>
      <a:accent4>
        <a:srgbClr val="52C5B4"/>
      </a:accent4>
      <a:accent5>
        <a:srgbClr val="FFDB2C"/>
      </a:accent5>
      <a:accent6>
        <a:srgbClr val="004F65"/>
      </a:accent6>
      <a:hlink>
        <a:srgbClr val="8F8F8F"/>
      </a:hlink>
      <a:folHlink>
        <a:srgbClr val="A5A5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33ACF124-275F-44F2-8DE0-0A755069829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790</TotalTime>
  <Words>128</Words>
  <Application>Microsoft Office PowerPoint</Application>
  <PresentationFormat>Breedbeeld</PresentationFormat>
  <Paragraphs>22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Calibri</vt:lpstr>
      <vt:lpstr>Metropolitan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Anneke Kardol-Gerrits</dc:creator>
  <cp:lastModifiedBy>Anneke Kardol</cp:lastModifiedBy>
  <cp:revision>21</cp:revision>
  <dcterms:created xsi:type="dcterms:W3CDTF">2022-01-18T09:48:15Z</dcterms:created>
  <dcterms:modified xsi:type="dcterms:W3CDTF">2025-10-02T12:38:43Z</dcterms:modified>
</cp:coreProperties>
</file>