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0"/>
  </p:notesMasterIdLst>
  <p:sldIdLst>
    <p:sldId id="4205" r:id="rId6"/>
    <p:sldId id="4313" r:id="rId7"/>
    <p:sldId id="4232" r:id="rId8"/>
    <p:sldId id="4314" r:id="rId9"/>
    <p:sldId id="4290" r:id="rId10"/>
    <p:sldId id="4315" r:id="rId11"/>
    <p:sldId id="4318" r:id="rId12"/>
    <p:sldId id="4316" r:id="rId13"/>
    <p:sldId id="4319" r:id="rId14"/>
    <p:sldId id="4317" r:id="rId15"/>
    <p:sldId id="4320" r:id="rId16"/>
    <p:sldId id="4239" r:id="rId17"/>
    <p:sldId id="4273" r:id="rId18"/>
    <p:sldId id="4274" r:id="rId19"/>
    <p:sldId id="4322" r:id="rId20"/>
    <p:sldId id="4323" r:id="rId21"/>
    <p:sldId id="4324" r:id="rId22"/>
    <p:sldId id="4325" r:id="rId23"/>
    <p:sldId id="4326" r:id="rId24"/>
    <p:sldId id="4327" r:id="rId25"/>
    <p:sldId id="4283" r:id="rId26"/>
    <p:sldId id="4288" r:id="rId27"/>
    <p:sldId id="4286" r:id="rId28"/>
    <p:sldId id="4285" r:id="rId29"/>
    <p:sldId id="4303" r:id="rId30"/>
    <p:sldId id="4221" r:id="rId31"/>
    <p:sldId id="4223" r:id="rId32"/>
    <p:sldId id="4305" r:id="rId33"/>
    <p:sldId id="4306" r:id="rId34"/>
    <p:sldId id="4307" r:id="rId35"/>
    <p:sldId id="4246" r:id="rId36"/>
    <p:sldId id="4309" r:id="rId37"/>
    <p:sldId id="4308" r:id="rId38"/>
    <p:sldId id="4304" r:id="rId39"/>
  </p:sldIdLst>
  <p:sldSz cx="12192000" cy="6858000"/>
  <p:notesSz cx="6797675" cy="992822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EB9"/>
    <a:srgbClr val="93C5C6"/>
    <a:srgbClr val="23C3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5209D8-B7DA-4BA3-BF08-832831EAB16E}" v="152" dt="2023-09-28T09:59:55.03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9" autoAdjust="0"/>
    <p:restoredTop sz="94724" autoAdjust="0"/>
  </p:normalViewPr>
  <p:slideViewPr>
    <p:cSldViewPr snapToGrid="0">
      <p:cViewPr varScale="1">
        <p:scale>
          <a:sx n="105" d="100"/>
          <a:sy n="105" d="100"/>
        </p:scale>
        <p:origin x="67" y="216"/>
      </p:cViewPr>
      <p:guideLst/>
    </p:cSldViewPr>
  </p:slideViewPr>
  <p:notesTextViewPr>
    <p:cViewPr>
      <p:scale>
        <a:sx n="3" d="2"/>
        <a:sy n="3" d="2"/>
      </p:scale>
      <p:origin x="0" y="0"/>
    </p:cViewPr>
  </p:notesTextViewPr>
  <p:sorterViewPr>
    <p:cViewPr varScale="1">
      <p:scale>
        <a:sx n="100" d="100"/>
        <a:sy n="100" d="100"/>
      </p:scale>
      <p:origin x="0" y="-1685"/>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s Koning" userId="33587cda-ee6a-4be1-8558-ce4bbbde9e3b" providerId="ADAL" clId="{9D5209D8-B7DA-4BA3-BF08-832831EAB16E}"/>
    <pc:docChg chg="undo redo custSel addSld delSld modSld sldOrd">
      <pc:chgData name="Hans Koning" userId="33587cda-ee6a-4be1-8558-ce4bbbde9e3b" providerId="ADAL" clId="{9D5209D8-B7DA-4BA3-BF08-832831EAB16E}" dt="2023-09-28T10:05:21.363" v="3502" actId="404"/>
      <pc:docMkLst>
        <pc:docMk/>
      </pc:docMkLst>
      <pc:sldChg chg="del">
        <pc:chgData name="Hans Koning" userId="33587cda-ee6a-4be1-8558-ce4bbbde9e3b" providerId="ADAL" clId="{9D5209D8-B7DA-4BA3-BF08-832831EAB16E}" dt="2023-09-06T07:52:21.056" v="137" actId="47"/>
        <pc:sldMkLst>
          <pc:docMk/>
          <pc:sldMk cId="301227434" sldId="645"/>
        </pc:sldMkLst>
      </pc:sldChg>
      <pc:sldChg chg="modSp mod">
        <pc:chgData name="Hans Koning" userId="33587cda-ee6a-4be1-8558-ce4bbbde9e3b" providerId="ADAL" clId="{9D5209D8-B7DA-4BA3-BF08-832831EAB16E}" dt="2023-09-06T07:58:54.320" v="168" actId="1035"/>
        <pc:sldMkLst>
          <pc:docMk/>
          <pc:sldMk cId="397648957" sldId="4205"/>
        </pc:sldMkLst>
        <pc:spChg chg="mod">
          <ac:chgData name="Hans Koning" userId="33587cda-ee6a-4be1-8558-ce4bbbde9e3b" providerId="ADAL" clId="{9D5209D8-B7DA-4BA3-BF08-832831EAB16E}" dt="2023-09-06T07:58:46.685" v="152" actId="20577"/>
          <ac:spMkLst>
            <pc:docMk/>
            <pc:sldMk cId="397648957" sldId="4205"/>
            <ac:spMk id="2" creationId="{6C8DD62F-468A-A9C7-BCD4-89BFD885FF6F}"/>
          </ac:spMkLst>
        </pc:spChg>
        <pc:picChg chg="mod">
          <ac:chgData name="Hans Koning" userId="33587cda-ee6a-4be1-8558-ce4bbbde9e3b" providerId="ADAL" clId="{9D5209D8-B7DA-4BA3-BF08-832831EAB16E}" dt="2023-09-06T07:58:54.320" v="168" actId="1035"/>
          <ac:picMkLst>
            <pc:docMk/>
            <pc:sldMk cId="397648957" sldId="4205"/>
            <ac:picMk id="10" creationId="{3EAAC221-96B8-3637-FE7C-52FE2E28D587}"/>
          </ac:picMkLst>
        </pc:picChg>
        <pc:picChg chg="mod">
          <ac:chgData name="Hans Koning" userId="33587cda-ee6a-4be1-8558-ce4bbbde9e3b" providerId="ADAL" clId="{9D5209D8-B7DA-4BA3-BF08-832831EAB16E}" dt="2023-09-06T07:58:54.320" v="168" actId="1035"/>
          <ac:picMkLst>
            <pc:docMk/>
            <pc:sldMk cId="397648957" sldId="4205"/>
            <ac:picMk id="13" creationId="{8450A825-2EB0-E5D3-1867-670869A4D92C}"/>
          </ac:picMkLst>
        </pc:picChg>
      </pc:sldChg>
      <pc:sldChg chg="del">
        <pc:chgData name="Hans Koning" userId="33587cda-ee6a-4be1-8558-ce4bbbde9e3b" providerId="ADAL" clId="{9D5209D8-B7DA-4BA3-BF08-832831EAB16E}" dt="2023-09-06T08:00:14.302" v="197" actId="47"/>
        <pc:sldMkLst>
          <pc:docMk/>
          <pc:sldMk cId="1488666786" sldId="4207"/>
        </pc:sldMkLst>
      </pc:sldChg>
      <pc:sldChg chg="addSp delSp modSp mod">
        <pc:chgData name="Hans Koning" userId="33587cda-ee6a-4be1-8558-ce4bbbde9e3b" providerId="ADAL" clId="{9D5209D8-B7DA-4BA3-BF08-832831EAB16E}" dt="2023-09-13T07:49:05.157" v="1941"/>
        <pc:sldMkLst>
          <pc:docMk/>
          <pc:sldMk cId="1105092515" sldId="4221"/>
        </pc:sldMkLst>
        <pc:spChg chg="mod">
          <ac:chgData name="Hans Koning" userId="33587cda-ee6a-4be1-8558-ce4bbbde9e3b" providerId="ADAL" clId="{9D5209D8-B7DA-4BA3-BF08-832831EAB16E}" dt="2023-09-06T08:19:20.004" v="788"/>
          <ac:spMkLst>
            <pc:docMk/>
            <pc:sldMk cId="1105092515" sldId="4221"/>
            <ac:spMk id="3" creationId="{FBFEDDF6-C7E6-2EB2-52DB-9D34A82FB194}"/>
          </ac:spMkLst>
        </pc:spChg>
        <pc:spChg chg="mod">
          <ac:chgData name="Hans Koning" userId="33587cda-ee6a-4be1-8558-ce4bbbde9e3b" providerId="ADAL" clId="{9D5209D8-B7DA-4BA3-BF08-832831EAB16E}" dt="2023-09-06T08:20:50.364" v="828" actId="6549"/>
          <ac:spMkLst>
            <pc:docMk/>
            <pc:sldMk cId="1105092515" sldId="4221"/>
            <ac:spMk id="29" creationId="{876EDC7B-FF23-007B-F204-AC80730A13EF}"/>
          </ac:spMkLst>
        </pc:spChg>
        <pc:picChg chg="add del">
          <ac:chgData name="Hans Koning" userId="33587cda-ee6a-4be1-8558-ce4bbbde9e3b" providerId="ADAL" clId="{9D5209D8-B7DA-4BA3-BF08-832831EAB16E}" dt="2023-09-13T07:25:34.582" v="1812" actId="478"/>
          <ac:picMkLst>
            <pc:docMk/>
            <pc:sldMk cId="1105092515" sldId="4221"/>
            <ac:picMk id="5" creationId="{B0F5101F-5FD2-AD57-BD76-5C73B2DF0EAD}"/>
          </ac:picMkLst>
        </pc:picChg>
        <pc:picChg chg="add del mod ord modCrop">
          <ac:chgData name="Hans Koning" userId="33587cda-ee6a-4be1-8558-ce4bbbde9e3b" providerId="ADAL" clId="{9D5209D8-B7DA-4BA3-BF08-832831EAB16E}" dt="2023-09-13T07:25:09.828" v="1810"/>
          <ac:picMkLst>
            <pc:docMk/>
            <pc:sldMk cId="1105092515" sldId="4221"/>
            <ac:picMk id="6" creationId="{D6C8F541-E1C3-5F2A-69A6-771581ADEC38}"/>
          </ac:picMkLst>
        </pc:picChg>
        <pc:picChg chg="add mod">
          <ac:chgData name="Hans Koning" userId="33587cda-ee6a-4be1-8558-ce4bbbde9e3b" providerId="ADAL" clId="{9D5209D8-B7DA-4BA3-BF08-832831EAB16E}" dt="2023-09-13T07:49:05.157" v="1941"/>
          <ac:picMkLst>
            <pc:docMk/>
            <pc:sldMk cId="1105092515" sldId="4221"/>
            <ac:picMk id="8" creationId="{D47D9337-551B-621F-3E2D-A338720D89D1}"/>
          </ac:picMkLst>
        </pc:picChg>
      </pc:sldChg>
      <pc:sldChg chg="modSp mod">
        <pc:chgData name="Hans Koning" userId="33587cda-ee6a-4be1-8558-ce4bbbde9e3b" providerId="ADAL" clId="{9D5209D8-B7DA-4BA3-BF08-832831EAB16E}" dt="2023-09-06T08:20:43.075" v="827" actId="6549"/>
        <pc:sldMkLst>
          <pc:docMk/>
          <pc:sldMk cId="3249583748" sldId="4223"/>
        </pc:sldMkLst>
        <pc:spChg chg="mod">
          <ac:chgData name="Hans Koning" userId="33587cda-ee6a-4be1-8558-ce4bbbde9e3b" providerId="ADAL" clId="{9D5209D8-B7DA-4BA3-BF08-832831EAB16E}" dt="2023-09-06T08:19:12.306" v="787"/>
          <ac:spMkLst>
            <pc:docMk/>
            <pc:sldMk cId="3249583748" sldId="4223"/>
            <ac:spMk id="3" creationId="{FBFEDDF6-C7E6-2EB2-52DB-9D34A82FB194}"/>
          </ac:spMkLst>
        </pc:spChg>
        <pc:spChg chg="mod">
          <ac:chgData name="Hans Koning" userId="33587cda-ee6a-4be1-8558-ce4bbbde9e3b" providerId="ADAL" clId="{9D5209D8-B7DA-4BA3-BF08-832831EAB16E}" dt="2023-09-06T08:20:43.075" v="827" actId="6549"/>
          <ac:spMkLst>
            <pc:docMk/>
            <pc:sldMk cId="3249583748" sldId="4223"/>
            <ac:spMk id="29" creationId="{876EDC7B-FF23-007B-F204-AC80730A13EF}"/>
          </ac:spMkLst>
        </pc:spChg>
      </pc:sldChg>
      <pc:sldChg chg="add del setBg">
        <pc:chgData name="Hans Koning" userId="33587cda-ee6a-4be1-8558-ce4bbbde9e3b" providerId="ADAL" clId="{9D5209D8-B7DA-4BA3-BF08-832831EAB16E}" dt="2023-09-06T08:11:49.272" v="447" actId="47"/>
        <pc:sldMkLst>
          <pc:docMk/>
          <pc:sldMk cId="165943629" sldId="4225"/>
        </pc:sldMkLst>
      </pc:sldChg>
      <pc:sldChg chg="modSp mod modNotesTx">
        <pc:chgData name="Hans Koning" userId="33587cda-ee6a-4be1-8558-ce4bbbde9e3b" providerId="ADAL" clId="{9D5209D8-B7DA-4BA3-BF08-832831EAB16E}" dt="2023-09-06T08:08:36.878" v="287" actId="404"/>
        <pc:sldMkLst>
          <pc:docMk/>
          <pc:sldMk cId="2687973756" sldId="4232"/>
        </pc:sldMkLst>
        <pc:spChg chg="mod">
          <ac:chgData name="Hans Koning" userId="33587cda-ee6a-4be1-8558-ce4bbbde9e3b" providerId="ADAL" clId="{9D5209D8-B7DA-4BA3-BF08-832831EAB16E}" dt="2023-09-06T08:08:36.878" v="287" actId="404"/>
          <ac:spMkLst>
            <pc:docMk/>
            <pc:sldMk cId="2687973756" sldId="4232"/>
            <ac:spMk id="2" creationId="{6C8DD62F-468A-A9C7-BCD4-89BFD885FF6F}"/>
          </ac:spMkLst>
        </pc:spChg>
      </pc:sldChg>
      <pc:sldChg chg="del">
        <pc:chgData name="Hans Koning" userId="33587cda-ee6a-4be1-8558-ce4bbbde9e3b" providerId="ADAL" clId="{9D5209D8-B7DA-4BA3-BF08-832831EAB16E}" dt="2023-09-06T08:23:12.851" v="878" actId="47"/>
        <pc:sldMkLst>
          <pc:docMk/>
          <pc:sldMk cId="2587247036" sldId="4242"/>
        </pc:sldMkLst>
      </pc:sldChg>
      <pc:sldChg chg="delSp del mod">
        <pc:chgData name="Hans Koning" userId="33587cda-ee6a-4be1-8558-ce4bbbde9e3b" providerId="ADAL" clId="{9D5209D8-B7DA-4BA3-BF08-832831EAB16E}" dt="2023-09-06T08:19:51.342" v="790" actId="47"/>
        <pc:sldMkLst>
          <pc:docMk/>
          <pc:sldMk cId="1745855402" sldId="4243"/>
        </pc:sldMkLst>
        <pc:picChg chg="del">
          <ac:chgData name="Hans Koning" userId="33587cda-ee6a-4be1-8558-ce4bbbde9e3b" providerId="ADAL" clId="{9D5209D8-B7DA-4BA3-BF08-832831EAB16E}" dt="2023-09-06T08:15:31.192" v="585" actId="21"/>
          <ac:picMkLst>
            <pc:docMk/>
            <pc:sldMk cId="1745855402" sldId="4243"/>
            <ac:picMk id="7" creationId="{523AD364-BAA7-8B2A-651E-F793740598E8}"/>
          </ac:picMkLst>
        </pc:picChg>
      </pc:sldChg>
      <pc:sldChg chg="del">
        <pc:chgData name="Hans Koning" userId="33587cda-ee6a-4be1-8558-ce4bbbde9e3b" providerId="ADAL" clId="{9D5209D8-B7DA-4BA3-BF08-832831EAB16E}" dt="2023-09-06T08:25:17.029" v="1022" actId="47"/>
        <pc:sldMkLst>
          <pc:docMk/>
          <pc:sldMk cId="1060876917" sldId="4247"/>
        </pc:sldMkLst>
      </pc:sldChg>
      <pc:sldChg chg="del">
        <pc:chgData name="Hans Koning" userId="33587cda-ee6a-4be1-8558-ce4bbbde9e3b" providerId="ADAL" clId="{9D5209D8-B7DA-4BA3-BF08-832831EAB16E}" dt="2023-09-06T08:58:53.718" v="1371" actId="47"/>
        <pc:sldMkLst>
          <pc:docMk/>
          <pc:sldMk cId="3373112077" sldId="4249"/>
        </pc:sldMkLst>
      </pc:sldChg>
      <pc:sldChg chg="addSp modSp del mod">
        <pc:chgData name="Hans Koning" userId="33587cda-ee6a-4be1-8558-ce4bbbde9e3b" providerId="ADAL" clId="{9D5209D8-B7DA-4BA3-BF08-832831EAB16E}" dt="2023-09-06T10:06:07.235" v="1644" actId="47"/>
        <pc:sldMkLst>
          <pc:docMk/>
          <pc:sldMk cId="2990790027" sldId="4250"/>
        </pc:sldMkLst>
        <pc:spChg chg="add mod">
          <ac:chgData name="Hans Koning" userId="33587cda-ee6a-4be1-8558-ce4bbbde9e3b" providerId="ADAL" clId="{9D5209D8-B7DA-4BA3-BF08-832831EAB16E}" dt="2023-09-06T10:00:56.331" v="1435" actId="113"/>
          <ac:spMkLst>
            <pc:docMk/>
            <pc:sldMk cId="2990790027" sldId="4250"/>
            <ac:spMk id="3" creationId="{E91AA578-955A-4F16-0386-E670E866BD43}"/>
          </ac:spMkLst>
        </pc:spChg>
        <pc:spChg chg="add mod">
          <ac:chgData name="Hans Koning" userId="33587cda-ee6a-4be1-8558-ce4bbbde9e3b" providerId="ADAL" clId="{9D5209D8-B7DA-4BA3-BF08-832831EAB16E}" dt="2023-09-06T10:01:46.425" v="1452" actId="20577"/>
          <ac:spMkLst>
            <pc:docMk/>
            <pc:sldMk cId="2990790027" sldId="4250"/>
            <ac:spMk id="4" creationId="{72931D50-7C8C-78D1-7875-34409D5BCF96}"/>
          </ac:spMkLst>
        </pc:spChg>
        <pc:spChg chg="add mod">
          <ac:chgData name="Hans Koning" userId="33587cda-ee6a-4be1-8558-ce4bbbde9e3b" providerId="ADAL" clId="{9D5209D8-B7DA-4BA3-BF08-832831EAB16E}" dt="2023-09-06T10:01:43.205" v="1451" actId="20577"/>
          <ac:spMkLst>
            <pc:docMk/>
            <pc:sldMk cId="2990790027" sldId="4250"/>
            <ac:spMk id="6" creationId="{E87760F5-2411-23F7-6137-24C0D9854E7C}"/>
          </ac:spMkLst>
        </pc:spChg>
        <pc:spChg chg="add mod">
          <ac:chgData name="Hans Koning" userId="33587cda-ee6a-4be1-8558-ce4bbbde9e3b" providerId="ADAL" clId="{9D5209D8-B7DA-4BA3-BF08-832831EAB16E}" dt="2023-09-06T10:02:08.895" v="1463" actId="20577"/>
          <ac:spMkLst>
            <pc:docMk/>
            <pc:sldMk cId="2990790027" sldId="4250"/>
            <ac:spMk id="7" creationId="{52156BA1-2732-635E-2B76-13B6C107F3CB}"/>
          </ac:spMkLst>
        </pc:spChg>
      </pc:sldChg>
      <pc:sldChg chg="addSp delSp modSp add del mod">
        <pc:chgData name="Hans Koning" userId="33587cda-ee6a-4be1-8558-ce4bbbde9e3b" providerId="ADAL" clId="{9D5209D8-B7DA-4BA3-BF08-832831EAB16E}" dt="2023-09-06T09:04:49.632" v="1381" actId="47"/>
        <pc:sldMkLst>
          <pc:docMk/>
          <pc:sldMk cId="1119186399" sldId="4252"/>
        </pc:sldMkLst>
        <pc:spChg chg="del">
          <ac:chgData name="Hans Koning" userId="33587cda-ee6a-4be1-8558-ce4bbbde9e3b" providerId="ADAL" clId="{9D5209D8-B7DA-4BA3-BF08-832831EAB16E}" dt="2023-09-06T09:04:35.495" v="1376" actId="21"/>
          <ac:spMkLst>
            <pc:docMk/>
            <pc:sldMk cId="1119186399" sldId="4252"/>
            <ac:spMk id="2" creationId="{3025FDE6-1F6D-423E-B183-2A7A9D194446}"/>
          </ac:spMkLst>
        </pc:spChg>
        <pc:spChg chg="del mod">
          <ac:chgData name="Hans Koning" userId="33587cda-ee6a-4be1-8558-ce4bbbde9e3b" providerId="ADAL" clId="{9D5209D8-B7DA-4BA3-BF08-832831EAB16E}" dt="2023-09-06T09:04:35.495" v="1376" actId="21"/>
          <ac:spMkLst>
            <pc:docMk/>
            <pc:sldMk cId="1119186399" sldId="4252"/>
            <ac:spMk id="3" creationId="{71513146-E6DC-6734-F018-FC3763B99F79}"/>
          </ac:spMkLst>
        </pc:spChg>
        <pc:spChg chg="add mod">
          <ac:chgData name="Hans Koning" userId="33587cda-ee6a-4be1-8558-ce4bbbde9e3b" providerId="ADAL" clId="{9D5209D8-B7DA-4BA3-BF08-832831EAB16E}" dt="2023-09-06T09:04:35.495" v="1376" actId="21"/>
          <ac:spMkLst>
            <pc:docMk/>
            <pc:sldMk cId="1119186399" sldId="4252"/>
            <ac:spMk id="5" creationId="{75AB0CB0-BAC0-09F2-7731-A51B1D87026F}"/>
          </ac:spMkLst>
        </pc:spChg>
        <pc:spChg chg="add mod">
          <ac:chgData name="Hans Koning" userId="33587cda-ee6a-4be1-8558-ce4bbbde9e3b" providerId="ADAL" clId="{9D5209D8-B7DA-4BA3-BF08-832831EAB16E}" dt="2023-09-06T09:04:35.495" v="1376" actId="21"/>
          <ac:spMkLst>
            <pc:docMk/>
            <pc:sldMk cId="1119186399" sldId="4252"/>
            <ac:spMk id="7" creationId="{9075F928-CDB5-4D26-5ECF-8BFB500AF8EC}"/>
          </ac:spMkLst>
        </pc:spChg>
      </pc:sldChg>
      <pc:sldChg chg="del">
        <pc:chgData name="Hans Koning" userId="33587cda-ee6a-4be1-8558-ce4bbbde9e3b" providerId="ADAL" clId="{9D5209D8-B7DA-4BA3-BF08-832831EAB16E}" dt="2023-09-06T07:35:52.749" v="17" actId="47"/>
        <pc:sldMkLst>
          <pc:docMk/>
          <pc:sldMk cId="3989312948" sldId="4255"/>
        </pc:sldMkLst>
      </pc:sldChg>
      <pc:sldChg chg="del">
        <pc:chgData name="Hans Koning" userId="33587cda-ee6a-4be1-8558-ce4bbbde9e3b" providerId="ADAL" clId="{9D5209D8-B7DA-4BA3-BF08-832831EAB16E}" dt="2023-09-06T07:52:31.561" v="140" actId="47"/>
        <pc:sldMkLst>
          <pc:docMk/>
          <pc:sldMk cId="2095320017" sldId="4256"/>
        </pc:sldMkLst>
      </pc:sldChg>
      <pc:sldChg chg="del modNotesTx">
        <pc:chgData name="Hans Koning" userId="33587cda-ee6a-4be1-8558-ce4bbbde9e3b" providerId="ADAL" clId="{9D5209D8-B7DA-4BA3-BF08-832831EAB16E}" dt="2023-09-13T08:02:44.253" v="2233" actId="2696"/>
        <pc:sldMkLst>
          <pc:docMk/>
          <pc:sldMk cId="92587691" sldId="4257"/>
        </pc:sldMkLst>
      </pc:sldChg>
      <pc:sldChg chg="del">
        <pc:chgData name="Hans Koning" userId="33587cda-ee6a-4be1-8558-ce4bbbde9e3b" providerId="ADAL" clId="{9D5209D8-B7DA-4BA3-BF08-832831EAB16E}" dt="2023-09-06T07:52:22.871" v="138" actId="47"/>
        <pc:sldMkLst>
          <pc:docMk/>
          <pc:sldMk cId="108054755" sldId="4258"/>
        </pc:sldMkLst>
      </pc:sldChg>
      <pc:sldChg chg="addSp delSp del mod addAnim delAnim modNotesTx">
        <pc:chgData name="Hans Koning" userId="33587cda-ee6a-4be1-8558-ce4bbbde9e3b" providerId="ADAL" clId="{9D5209D8-B7DA-4BA3-BF08-832831EAB16E}" dt="2023-09-20T14:32:33.216" v="2245" actId="47"/>
        <pc:sldMkLst>
          <pc:docMk/>
          <pc:sldMk cId="3416018490" sldId="4261"/>
        </pc:sldMkLst>
        <pc:picChg chg="add del">
          <ac:chgData name="Hans Koning" userId="33587cda-ee6a-4be1-8558-ce4bbbde9e3b" providerId="ADAL" clId="{9D5209D8-B7DA-4BA3-BF08-832831EAB16E}" dt="2023-09-20T14:29:51.442" v="2243" actId="478"/>
          <ac:picMkLst>
            <pc:docMk/>
            <pc:sldMk cId="3416018490" sldId="4261"/>
            <ac:picMk id="4" creationId="{A6F28568-5EE9-A9A1-DAD9-5D9787C9C3FC}"/>
          </ac:picMkLst>
        </pc:picChg>
      </pc:sldChg>
      <pc:sldChg chg="del">
        <pc:chgData name="Hans Koning" userId="33587cda-ee6a-4be1-8558-ce4bbbde9e3b" providerId="ADAL" clId="{9D5209D8-B7DA-4BA3-BF08-832831EAB16E}" dt="2023-09-06T07:53:19.974" v="143" actId="47"/>
        <pc:sldMkLst>
          <pc:docMk/>
          <pc:sldMk cId="4123033749" sldId="4265"/>
        </pc:sldMkLst>
      </pc:sldChg>
      <pc:sldChg chg="del">
        <pc:chgData name="Hans Koning" userId="33587cda-ee6a-4be1-8558-ce4bbbde9e3b" providerId="ADAL" clId="{9D5209D8-B7DA-4BA3-BF08-832831EAB16E}" dt="2023-09-06T10:13:24.814" v="1681" actId="47"/>
        <pc:sldMkLst>
          <pc:docMk/>
          <pc:sldMk cId="3274261024" sldId="4269"/>
        </pc:sldMkLst>
      </pc:sldChg>
      <pc:sldChg chg="del">
        <pc:chgData name="Hans Koning" userId="33587cda-ee6a-4be1-8558-ce4bbbde9e3b" providerId="ADAL" clId="{9D5209D8-B7DA-4BA3-BF08-832831EAB16E}" dt="2023-09-06T07:49:00.334" v="104" actId="47"/>
        <pc:sldMkLst>
          <pc:docMk/>
          <pc:sldMk cId="2118275379" sldId="4270"/>
        </pc:sldMkLst>
      </pc:sldChg>
      <pc:sldChg chg="addSp modSp del mod modAnim">
        <pc:chgData name="Hans Koning" userId="33587cda-ee6a-4be1-8558-ce4bbbde9e3b" providerId="ADAL" clId="{9D5209D8-B7DA-4BA3-BF08-832831EAB16E}" dt="2023-09-20T14:33:10.402" v="2249" actId="47"/>
        <pc:sldMkLst>
          <pc:docMk/>
          <pc:sldMk cId="2945755901" sldId="4271"/>
        </pc:sldMkLst>
        <pc:spChg chg="mod">
          <ac:chgData name="Hans Koning" userId="33587cda-ee6a-4be1-8558-ce4bbbde9e3b" providerId="ADAL" clId="{9D5209D8-B7DA-4BA3-BF08-832831EAB16E}" dt="2023-09-08T08:37:16.917" v="1704" actId="6549"/>
          <ac:spMkLst>
            <pc:docMk/>
            <pc:sldMk cId="2945755901" sldId="4271"/>
            <ac:spMk id="2" creationId="{92494EF5-DF77-7BAF-A15A-7656602595B5}"/>
          </ac:spMkLst>
        </pc:spChg>
        <pc:spChg chg="mod">
          <ac:chgData name="Hans Koning" userId="33587cda-ee6a-4be1-8558-ce4bbbde9e3b" providerId="ADAL" clId="{9D5209D8-B7DA-4BA3-BF08-832831EAB16E}" dt="2023-09-06T08:01:42.659" v="231" actId="6549"/>
          <ac:spMkLst>
            <pc:docMk/>
            <pc:sldMk cId="2945755901" sldId="4271"/>
            <ac:spMk id="11" creationId="{30A3C037-B1A3-8801-19AD-8FED36149D5D}"/>
          </ac:spMkLst>
        </pc:spChg>
        <pc:picChg chg="add mod">
          <ac:chgData name="Hans Koning" userId="33587cda-ee6a-4be1-8558-ce4bbbde9e3b" providerId="ADAL" clId="{9D5209D8-B7DA-4BA3-BF08-832831EAB16E}" dt="2023-09-20T14:32:30.293" v="2244"/>
          <ac:picMkLst>
            <pc:docMk/>
            <pc:sldMk cId="2945755901" sldId="4271"/>
            <ac:picMk id="3" creationId="{D903E552-1342-2B3F-B07D-B742FCE16AFD}"/>
          </ac:picMkLst>
        </pc:picChg>
      </pc:sldChg>
      <pc:sldChg chg="del">
        <pc:chgData name="Hans Koning" userId="33587cda-ee6a-4be1-8558-ce4bbbde9e3b" providerId="ADAL" clId="{9D5209D8-B7DA-4BA3-BF08-832831EAB16E}" dt="2023-09-06T07:52:23.872" v="139" actId="47"/>
        <pc:sldMkLst>
          <pc:docMk/>
          <pc:sldMk cId="1063355643" sldId="4272"/>
        </pc:sldMkLst>
      </pc:sldChg>
      <pc:sldChg chg="addSp delSp modSp mod delAnim">
        <pc:chgData name="Hans Koning" userId="33587cda-ee6a-4be1-8558-ce4bbbde9e3b" providerId="ADAL" clId="{9D5209D8-B7DA-4BA3-BF08-832831EAB16E}" dt="2023-09-20T14:44:36.271" v="2756" actId="1076"/>
        <pc:sldMkLst>
          <pc:docMk/>
          <pc:sldMk cId="3158430112" sldId="4273"/>
        </pc:sldMkLst>
        <pc:picChg chg="add del mod">
          <ac:chgData name="Hans Koning" userId="33587cda-ee6a-4be1-8558-ce4bbbde9e3b" providerId="ADAL" clId="{9D5209D8-B7DA-4BA3-BF08-832831EAB16E}" dt="2023-09-13T07:20:05.048" v="1712"/>
          <ac:picMkLst>
            <pc:docMk/>
            <pc:sldMk cId="3158430112" sldId="4273"/>
            <ac:picMk id="3" creationId="{51E48F0C-83F4-1921-0CC7-BA39C47F879A}"/>
          </ac:picMkLst>
        </pc:picChg>
        <pc:picChg chg="add del mod">
          <ac:chgData name="Hans Koning" userId="33587cda-ee6a-4be1-8558-ce4bbbde9e3b" providerId="ADAL" clId="{9D5209D8-B7DA-4BA3-BF08-832831EAB16E}" dt="2023-09-20T14:43:43.368" v="2752" actId="478"/>
          <ac:picMkLst>
            <pc:docMk/>
            <pc:sldMk cId="3158430112" sldId="4273"/>
            <ac:picMk id="3" creationId="{D6F9F856-6773-884E-89B2-277CD7384EBE}"/>
          </ac:picMkLst>
        </pc:picChg>
        <pc:picChg chg="add mod">
          <ac:chgData name="Hans Koning" userId="33587cda-ee6a-4be1-8558-ce4bbbde9e3b" providerId="ADAL" clId="{9D5209D8-B7DA-4BA3-BF08-832831EAB16E}" dt="2023-09-20T14:44:36.271" v="2756" actId="1076"/>
          <ac:picMkLst>
            <pc:docMk/>
            <pc:sldMk cId="3158430112" sldId="4273"/>
            <ac:picMk id="6" creationId="{5FFD87D9-5521-2F2E-0F19-7309F74DC541}"/>
          </ac:picMkLst>
        </pc:picChg>
        <pc:picChg chg="add del">
          <ac:chgData name="Hans Koning" userId="33587cda-ee6a-4be1-8558-ce4bbbde9e3b" providerId="ADAL" clId="{9D5209D8-B7DA-4BA3-BF08-832831EAB16E}" dt="2023-09-15T08:25:08.540" v="2234" actId="478"/>
          <ac:picMkLst>
            <pc:docMk/>
            <pc:sldMk cId="3158430112" sldId="4273"/>
            <ac:picMk id="7" creationId="{4F56AE46-DF5F-FB50-9567-2ECAF1A79713}"/>
          </ac:picMkLst>
        </pc:picChg>
        <pc:picChg chg="del">
          <ac:chgData name="Hans Koning" userId="33587cda-ee6a-4be1-8558-ce4bbbde9e3b" providerId="ADAL" clId="{9D5209D8-B7DA-4BA3-BF08-832831EAB16E}" dt="2023-09-13T07:18:28.957" v="1705" actId="478"/>
          <ac:picMkLst>
            <pc:docMk/>
            <pc:sldMk cId="3158430112" sldId="4273"/>
            <ac:picMk id="9" creationId="{81AB033B-4123-4356-874B-6CD6385C59AB}"/>
          </ac:picMkLst>
        </pc:picChg>
      </pc:sldChg>
      <pc:sldChg chg="del">
        <pc:chgData name="Hans Koning" userId="33587cda-ee6a-4be1-8558-ce4bbbde9e3b" providerId="ADAL" clId="{9D5209D8-B7DA-4BA3-BF08-832831EAB16E}" dt="2023-09-06T08:30:27.445" v="1023" actId="47"/>
        <pc:sldMkLst>
          <pc:docMk/>
          <pc:sldMk cId="468911092" sldId="4276"/>
        </pc:sldMkLst>
      </pc:sldChg>
      <pc:sldChg chg="addSp delSp modSp del mod">
        <pc:chgData name="Hans Koning" userId="33587cda-ee6a-4be1-8558-ce4bbbde9e3b" providerId="ADAL" clId="{9D5209D8-B7DA-4BA3-BF08-832831EAB16E}" dt="2023-09-21T10:39:23.089" v="3255" actId="47"/>
        <pc:sldMkLst>
          <pc:docMk/>
          <pc:sldMk cId="3873982" sldId="4278"/>
        </pc:sldMkLst>
        <pc:grpChg chg="add mod">
          <ac:chgData name="Hans Koning" userId="33587cda-ee6a-4be1-8558-ce4bbbde9e3b" providerId="ADAL" clId="{9D5209D8-B7DA-4BA3-BF08-832831EAB16E}" dt="2023-09-19T07:25:12.446" v="2238" actId="164"/>
          <ac:grpSpMkLst>
            <pc:docMk/>
            <pc:sldMk cId="3873982" sldId="4278"/>
            <ac:grpSpMk id="2" creationId="{24E06170-AD61-3496-590A-7D88FDEA2814}"/>
          </ac:grpSpMkLst>
        </pc:grpChg>
        <pc:picChg chg="add mod">
          <ac:chgData name="Hans Koning" userId="33587cda-ee6a-4be1-8558-ce4bbbde9e3b" providerId="ADAL" clId="{9D5209D8-B7DA-4BA3-BF08-832831EAB16E}" dt="2023-09-19T07:25:12.446" v="2238" actId="164"/>
          <ac:picMkLst>
            <pc:docMk/>
            <pc:sldMk cId="3873982" sldId="4278"/>
            <ac:picMk id="3" creationId="{DCB8B33F-1982-E225-AB17-6306A4F702A9}"/>
          </ac:picMkLst>
        </pc:picChg>
        <pc:picChg chg="mod">
          <ac:chgData name="Hans Koning" userId="33587cda-ee6a-4be1-8558-ce4bbbde9e3b" providerId="ADAL" clId="{9D5209D8-B7DA-4BA3-BF08-832831EAB16E}" dt="2023-09-19T07:25:12.446" v="2238" actId="164"/>
          <ac:picMkLst>
            <pc:docMk/>
            <pc:sldMk cId="3873982" sldId="4278"/>
            <ac:picMk id="6" creationId="{3F98F3D1-0799-CB5B-257E-5D9947A4CEA2}"/>
          </ac:picMkLst>
        </pc:picChg>
        <pc:picChg chg="del">
          <ac:chgData name="Hans Koning" userId="33587cda-ee6a-4be1-8558-ce4bbbde9e3b" providerId="ADAL" clId="{9D5209D8-B7DA-4BA3-BF08-832831EAB16E}" dt="2023-09-13T07:22:27.616" v="1777" actId="478"/>
          <ac:picMkLst>
            <pc:docMk/>
            <pc:sldMk cId="3873982" sldId="4278"/>
            <ac:picMk id="9" creationId="{85F9AC22-69E3-2F32-6BC6-CA897CD033AF}"/>
          </ac:picMkLst>
        </pc:picChg>
      </pc:sldChg>
      <pc:sldChg chg="addSp delSp modSp del mod">
        <pc:chgData name="Hans Koning" userId="33587cda-ee6a-4be1-8558-ce4bbbde9e3b" providerId="ADAL" clId="{9D5209D8-B7DA-4BA3-BF08-832831EAB16E}" dt="2023-09-21T10:40:11.945" v="3265" actId="47"/>
        <pc:sldMkLst>
          <pc:docMk/>
          <pc:sldMk cId="1965099490" sldId="4279"/>
        </pc:sldMkLst>
        <pc:picChg chg="del">
          <ac:chgData name="Hans Koning" userId="33587cda-ee6a-4be1-8558-ce4bbbde9e3b" providerId="ADAL" clId="{9D5209D8-B7DA-4BA3-BF08-832831EAB16E}" dt="2023-09-13T07:21:15.217" v="1769" actId="478"/>
          <ac:picMkLst>
            <pc:docMk/>
            <pc:sldMk cId="1965099490" sldId="4279"/>
            <ac:picMk id="6" creationId="{272F99F5-93BB-5CAC-125D-0E67B95ECE70}"/>
          </ac:picMkLst>
        </pc:picChg>
        <pc:picChg chg="add mod">
          <ac:chgData name="Hans Koning" userId="33587cda-ee6a-4be1-8558-ce4bbbde9e3b" providerId="ADAL" clId="{9D5209D8-B7DA-4BA3-BF08-832831EAB16E}" dt="2023-09-13T07:21:42.649" v="1772" actId="1076"/>
          <ac:picMkLst>
            <pc:docMk/>
            <pc:sldMk cId="1965099490" sldId="4279"/>
            <ac:picMk id="7" creationId="{AB0518E9-BB16-381E-C3F6-D525E3A45FAB}"/>
          </ac:picMkLst>
        </pc:picChg>
      </pc:sldChg>
      <pc:sldChg chg="addSp delSp modSp del mod">
        <pc:chgData name="Hans Koning" userId="33587cda-ee6a-4be1-8558-ce4bbbde9e3b" providerId="ADAL" clId="{9D5209D8-B7DA-4BA3-BF08-832831EAB16E}" dt="2023-09-21T10:38:48.819" v="3252" actId="47"/>
        <pc:sldMkLst>
          <pc:docMk/>
          <pc:sldMk cId="2368704722" sldId="4280"/>
        </pc:sldMkLst>
        <pc:picChg chg="add del mod">
          <ac:chgData name="Hans Koning" userId="33587cda-ee6a-4be1-8558-ce4bbbde9e3b" providerId="ADAL" clId="{9D5209D8-B7DA-4BA3-BF08-832831EAB16E}" dt="2023-09-13T07:59:11.367" v="2131" actId="478"/>
          <ac:picMkLst>
            <pc:docMk/>
            <pc:sldMk cId="2368704722" sldId="4280"/>
            <ac:picMk id="6" creationId="{A77448AF-7618-A65C-1BC2-B6C72F88BA91}"/>
          </ac:picMkLst>
        </pc:picChg>
        <pc:picChg chg="add del mod">
          <ac:chgData name="Hans Koning" userId="33587cda-ee6a-4be1-8558-ce4bbbde9e3b" providerId="ADAL" clId="{9D5209D8-B7DA-4BA3-BF08-832831EAB16E}" dt="2023-09-13T08:00:07.874" v="2135" actId="478"/>
          <ac:picMkLst>
            <pc:docMk/>
            <pc:sldMk cId="2368704722" sldId="4280"/>
            <ac:picMk id="8" creationId="{B16E86D8-8547-0874-6C37-D6C6F4A4D626}"/>
          </ac:picMkLst>
        </pc:picChg>
        <pc:picChg chg="add del mod modCrop">
          <ac:chgData name="Hans Koning" userId="33587cda-ee6a-4be1-8558-ce4bbbde9e3b" providerId="ADAL" clId="{9D5209D8-B7DA-4BA3-BF08-832831EAB16E}" dt="2023-09-13T08:01:49.423" v="2229" actId="478"/>
          <ac:picMkLst>
            <pc:docMk/>
            <pc:sldMk cId="2368704722" sldId="4280"/>
            <ac:picMk id="10" creationId="{1BF42AEC-E29D-8B26-8C6B-3B4FE74972C6}"/>
          </ac:picMkLst>
        </pc:picChg>
        <pc:picChg chg="add mod">
          <ac:chgData name="Hans Koning" userId="33587cda-ee6a-4be1-8558-ce4bbbde9e3b" providerId="ADAL" clId="{9D5209D8-B7DA-4BA3-BF08-832831EAB16E}" dt="2023-09-13T08:01:54.122" v="2231" actId="1076"/>
          <ac:picMkLst>
            <pc:docMk/>
            <pc:sldMk cId="2368704722" sldId="4280"/>
            <ac:picMk id="11" creationId="{C876F2D1-C9C2-ECF7-58B7-5D3ADEC4EDBF}"/>
          </ac:picMkLst>
        </pc:picChg>
        <pc:picChg chg="del">
          <ac:chgData name="Hans Koning" userId="33587cda-ee6a-4be1-8558-ce4bbbde9e3b" providerId="ADAL" clId="{9D5209D8-B7DA-4BA3-BF08-832831EAB16E}" dt="2023-09-13T07:21:47.895" v="1773" actId="478"/>
          <ac:picMkLst>
            <pc:docMk/>
            <pc:sldMk cId="2368704722" sldId="4280"/>
            <ac:picMk id="12" creationId="{8E78F4F0-4491-B0F0-E9CF-52ADEE80487C}"/>
          </ac:picMkLst>
        </pc:picChg>
      </pc:sldChg>
      <pc:sldChg chg="del">
        <pc:chgData name="Hans Koning" userId="33587cda-ee6a-4be1-8558-ce4bbbde9e3b" providerId="ADAL" clId="{9D5209D8-B7DA-4BA3-BF08-832831EAB16E}" dt="2023-09-06T08:30:45.632" v="1025" actId="47"/>
        <pc:sldMkLst>
          <pc:docMk/>
          <pc:sldMk cId="2177549907" sldId="4281"/>
        </pc:sldMkLst>
      </pc:sldChg>
      <pc:sldChg chg="del">
        <pc:chgData name="Hans Koning" userId="33587cda-ee6a-4be1-8558-ce4bbbde9e3b" providerId="ADAL" clId="{9D5209D8-B7DA-4BA3-BF08-832831EAB16E}" dt="2023-09-06T08:30:54.697" v="1027" actId="47"/>
        <pc:sldMkLst>
          <pc:docMk/>
          <pc:sldMk cId="889464861" sldId="4282"/>
        </pc:sldMkLst>
      </pc:sldChg>
      <pc:sldChg chg="modSp mod">
        <pc:chgData name="Hans Koning" userId="33587cda-ee6a-4be1-8558-ce4bbbde9e3b" providerId="ADAL" clId="{9D5209D8-B7DA-4BA3-BF08-832831EAB16E}" dt="2023-09-20T14:45:46.668" v="2783" actId="1035"/>
        <pc:sldMkLst>
          <pc:docMk/>
          <pc:sldMk cId="3910676377" sldId="4285"/>
        </pc:sldMkLst>
        <pc:spChg chg="mod">
          <ac:chgData name="Hans Koning" userId="33587cda-ee6a-4be1-8558-ce4bbbde9e3b" providerId="ADAL" clId="{9D5209D8-B7DA-4BA3-BF08-832831EAB16E}" dt="2023-09-20T14:45:46.668" v="2783" actId="1035"/>
          <ac:spMkLst>
            <pc:docMk/>
            <pc:sldMk cId="3910676377" sldId="4285"/>
            <ac:spMk id="3" creationId="{F4FF86D3-7FB6-7E87-DD6E-4F92834B010A}"/>
          </ac:spMkLst>
        </pc:spChg>
      </pc:sldChg>
      <pc:sldChg chg="modSp del mod ord">
        <pc:chgData name="Hans Koning" userId="33587cda-ee6a-4be1-8558-ce4bbbde9e3b" providerId="ADAL" clId="{9D5209D8-B7DA-4BA3-BF08-832831EAB16E}" dt="2023-09-20T14:35:01.203" v="2302" actId="47"/>
        <pc:sldMkLst>
          <pc:docMk/>
          <pc:sldMk cId="350530261" sldId="4289"/>
        </pc:sldMkLst>
        <pc:spChg chg="mod">
          <ac:chgData name="Hans Koning" userId="33587cda-ee6a-4be1-8558-ce4bbbde9e3b" providerId="ADAL" clId="{9D5209D8-B7DA-4BA3-BF08-832831EAB16E}" dt="2023-09-06T10:14:21.185" v="1698" actId="20577"/>
          <ac:spMkLst>
            <pc:docMk/>
            <pc:sldMk cId="350530261" sldId="4289"/>
            <ac:spMk id="11" creationId="{BD7F50DA-A5F9-0F04-9C27-E18D94CEE1E4}"/>
          </ac:spMkLst>
        </pc:spChg>
      </pc:sldChg>
      <pc:sldChg chg="ord">
        <pc:chgData name="Hans Koning" userId="33587cda-ee6a-4be1-8558-ce4bbbde9e3b" providerId="ADAL" clId="{9D5209D8-B7DA-4BA3-BF08-832831EAB16E}" dt="2023-09-20T14:35:21.499" v="2304"/>
        <pc:sldMkLst>
          <pc:docMk/>
          <pc:sldMk cId="3223567359" sldId="4290"/>
        </pc:sldMkLst>
      </pc:sldChg>
      <pc:sldChg chg="del">
        <pc:chgData name="Hans Koning" userId="33587cda-ee6a-4be1-8558-ce4bbbde9e3b" providerId="ADAL" clId="{9D5209D8-B7DA-4BA3-BF08-832831EAB16E}" dt="2023-09-06T10:14:29.028" v="1699" actId="47"/>
        <pc:sldMkLst>
          <pc:docMk/>
          <pc:sldMk cId="3468436568" sldId="4291"/>
        </pc:sldMkLst>
      </pc:sldChg>
      <pc:sldChg chg="del">
        <pc:chgData name="Hans Koning" userId="33587cda-ee6a-4be1-8558-ce4bbbde9e3b" providerId="ADAL" clId="{9D5209D8-B7DA-4BA3-BF08-832831EAB16E}" dt="2023-09-06T10:14:29.028" v="1699" actId="47"/>
        <pc:sldMkLst>
          <pc:docMk/>
          <pc:sldMk cId="4082222231" sldId="4292"/>
        </pc:sldMkLst>
      </pc:sldChg>
      <pc:sldChg chg="del">
        <pc:chgData name="Hans Koning" userId="33587cda-ee6a-4be1-8558-ce4bbbde9e3b" providerId="ADAL" clId="{9D5209D8-B7DA-4BA3-BF08-832831EAB16E}" dt="2023-09-06T10:14:29.028" v="1699" actId="47"/>
        <pc:sldMkLst>
          <pc:docMk/>
          <pc:sldMk cId="1867643374" sldId="4293"/>
        </pc:sldMkLst>
      </pc:sldChg>
      <pc:sldChg chg="del">
        <pc:chgData name="Hans Koning" userId="33587cda-ee6a-4be1-8558-ce4bbbde9e3b" providerId="ADAL" clId="{9D5209D8-B7DA-4BA3-BF08-832831EAB16E}" dt="2023-09-06T07:53:14.229" v="141" actId="47"/>
        <pc:sldMkLst>
          <pc:docMk/>
          <pc:sldMk cId="423348254" sldId="4294"/>
        </pc:sldMkLst>
      </pc:sldChg>
      <pc:sldChg chg="del">
        <pc:chgData name="Hans Koning" userId="33587cda-ee6a-4be1-8558-ce4bbbde9e3b" providerId="ADAL" clId="{9D5209D8-B7DA-4BA3-BF08-832831EAB16E}" dt="2023-09-06T07:53:15.298" v="142" actId="47"/>
        <pc:sldMkLst>
          <pc:docMk/>
          <pc:sldMk cId="888366995" sldId="4295"/>
        </pc:sldMkLst>
      </pc:sldChg>
      <pc:sldChg chg="del">
        <pc:chgData name="Hans Koning" userId="33587cda-ee6a-4be1-8558-ce4bbbde9e3b" providerId="ADAL" clId="{9D5209D8-B7DA-4BA3-BF08-832831EAB16E}" dt="2023-09-06T07:53:20.748" v="144" actId="47"/>
        <pc:sldMkLst>
          <pc:docMk/>
          <pc:sldMk cId="1374306390" sldId="4296"/>
        </pc:sldMkLst>
      </pc:sldChg>
      <pc:sldChg chg="addSp delSp modSp del mod">
        <pc:chgData name="Hans Koning" userId="33587cda-ee6a-4be1-8558-ce4bbbde9e3b" providerId="ADAL" clId="{9D5209D8-B7DA-4BA3-BF08-832831EAB16E}" dt="2023-09-21T10:34:08.572" v="3225" actId="47"/>
        <pc:sldMkLst>
          <pc:docMk/>
          <pc:sldMk cId="2742999718" sldId="4297"/>
        </pc:sldMkLst>
        <pc:picChg chg="add del mod modCrop">
          <ac:chgData name="Hans Koning" userId="33587cda-ee6a-4be1-8558-ce4bbbde9e3b" providerId="ADAL" clId="{9D5209D8-B7DA-4BA3-BF08-832831EAB16E}" dt="2023-09-13T07:54:22.188" v="2029" actId="478"/>
          <ac:picMkLst>
            <pc:docMk/>
            <pc:sldMk cId="2742999718" sldId="4297"/>
            <ac:picMk id="6" creationId="{B46FFAC6-7774-C108-415B-5B183A1E694D}"/>
          </ac:picMkLst>
        </pc:picChg>
        <pc:picChg chg="add mod">
          <ac:chgData name="Hans Koning" userId="33587cda-ee6a-4be1-8558-ce4bbbde9e3b" providerId="ADAL" clId="{9D5209D8-B7DA-4BA3-BF08-832831EAB16E}" dt="2023-09-13T07:54:39.118" v="2032" actId="1076"/>
          <ac:picMkLst>
            <pc:docMk/>
            <pc:sldMk cId="2742999718" sldId="4297"/>
            <ac:picMk id="8" creationId="{E62AC1EA-A386-3608-4893-6D83B6383FEC}"/>
          </ac:picMkLst>
        </pc:picChg>
        <pc:picChg chg="del">
          <ac:chgData name="Hans Koning" userId="33587cda-ee6a-4be1-8558-ce4bbbde9e3b" providerId="ADAL" clId="{9D5209D8-B7DA-4BA3-BF08-832831EAB16E}" dt="2023-09-13T07:20:18.895" v="1714" actId="478"/>
          <ac:picMkLst>
            <pc:docMk/>
            <pc:sldMk cId="2742999718" sldId="4297"/>
            <ac:picMk id="10" creationId="{D8641DFF-E56D-D85B-F20E-19BE860197B6}"/>
          </ac:picMkLst>
        </pc:picChg>
      </pc:sldChg>
      <pc:sldChg chg="del">
        <pc:chgData name="Hans Koning" userId="33587cda-ee6a-4be1-8558-ce4bbbde9e3b" providerId="ADAL" clId="{9D5209D8-B7DA-4BA3-BF08-832831EAB16E}" dt="2023-09-06T08:31:16.245" v="1029" actId="47"/>
        <pc:sldMkLst>
          <pc:docMk/>
          <pc:sldMk cId="1379124751" sldId="4298"/>
        </pc:sldMkLst>
      </pc:sldChg>
      <pc:sldChg chg="del">
        <pc:chgData name="Hans Koning" userId="33587cda-ee6a-4be1-8558-ce4bbbde9e3b" providerId="ADAL" clId="{9D5209D8-B7DA-4BA3-BF08-832831EAB16E}" dt="2023-09-06T08:30:37.650" v="1024" actId="47"/>
        <pc:sldMkLst>
          <pc:docMk/>
          <pc:sldMk cId="2168607468" sldId="4299"/>
        </pc:sldMkLst>
      </pc:sldChg>
      <pc:sldChg chg="del">
        <pc:chgData name="Hans Koning" userId="33587cda-ee6a-4be1-8558-ce4bbbde9e3b" providerId="ADAL" clId="{9D5209D8-B7DA-4BA3-BF08-832831EAB16E}" dt="2023-09-06T08:31:31.486" v="1030" actId="47"/>
        <pc:sldMkLst>
          <pc:docMk/>
          <pc:sldMk cId="1330249392" sldId="4300"/>
        </pc:sldMkLst>
      </pc:sldChg>
      <pc:sldChg chg="del">
        <pc:chgData name="Hans Koning" userId="33587cda-ee6a-4be1-8558-ce4bbbde9e3b" providerId="ADAL" clId="{9D5209D8-B7DA-4BA3-BF08-832831EAB16E}" dt="2023-09-06T08:30:49.934" v="1026" actId="47"/>
        <pc:sldMkLst>
          <pc:docMk/>
          <pc:sldMk cId="1526029877" sldId="4301"/>
        </pc:sldMkLst>
      </pc:sldChg>
      <pc:sldChg chg="del">
        <pc:chgData name="Hans Koning" userId="33587cda-ee6a-4be1-8558-ce4bbbde9e3b" providerId="ADAL" clId="{9D5209D8-B7DA-4BA3-BF08-832831EAB16E}" dt="2023-09-06T08:30:58.276" v="1028" actId="47"/>
        <pc:sldMkLst>
          <pc:docMk/>
          <pc:sldMk cId="3957449245" sldId="4302"/>
        </pc:sldMkLst>
      </pc:sldChg>
      <pc:sldChg chg="addSp delSp modSp add mod ord">
        <pc:chgData name="Hans Koning" userId="33587cda-ee6a-4be1-8558-ce4bbbde9e3b" providerId="ADAL" clId="{9D5209D8-B7DA-4BA3-BF08-832831EAB16E}" dt="2023-09-28T10:05:21.363" v="3502" actId="404"/>
        <pc:sldMkLst>
          <pc:docMk/>
          <pc:sldMk cId="2920726190" sldId="4304"/>
        </pc:sldMkLst>
        <pc:spChg chg="del mod">
          <ac:chgData name="Hans Koning" userId="33587cda-ee6a-4be1-8558-ce4bbbde9e3b" providerId="ADAL" clId="{9D5209D8-B7DA-4BA3-BF08-832831EAB16E}" dt="2023-09-06T09:04:42.181" v="1378" actId="478"/>
          <ac:spMkLst>
            <pc:docMk/>
            <pc:sldMk cId="2920726190" sldId="4304"/>
            <ac:spMk id="2" creationId="{92494EF5-DF77-7BAF-A15A-7656602595B5}"/>
          </ac:spMkLst>
        </pc:spChg>
        <pc:spChg chg="add del mod">
          <ac:chgData name="Hans Koning" userId="33587cda-ee6a-4be1-8558-ce4bbbde9e3b" providerId="ADAL" clId="{9D5209D8-B7DA-4BA3-BF08-832831EAB16E}" dt="2023-09-06T09:04:45.770" v="1379" actId="478"/>
          <ac:spMkLst>
            <pc:docMk/>
            <pc:sldMk cId="2920726190" sldId="4304"/>
            <ac:spMk id="6" creationId="{4BB62391-A0BC-E494-CAFF-C60B3E880FF1}"/>
          </ac:spMkLst>
        </pc:spChg>
        <pc:spChg chg="add del mod">
          <ac:chgData name="Hans Koning" userId="33587cda-ee6a-4be1-8558-ce4bbbde9e3b" providerId="ADAL" clId="{9D5209D8-B7DA-4BA3-BF08-832831EAB16E}" dt="2023-09-28T09:58:23.805" v="3275" actId="478"/>
          <ac:spMkLst>
            <pc:docMk/>
            <pc:sldMk cId="2920726190" sldId="4304"/>
            <ac:spMk id="6" creationId="{B03D07A7-DBC7-43B1-A1DD-70C25FBA0C83}"/>
          </ac:spMkLst>
        </pc:spChg>
        <pc:spChg chg="add del mod">
          <ac:chgData name="Hans Koning" userId="33587cda-ee6a-4be1-8558-ce4bbbde9e3b" providerId="ADAL" clId="{9D5209D8-B7DA-4BA3-BF08-832831EAB16E}" dt="2023-09-28T10:00:21.165" v="3430" actId="478"/>
          <ac:spMkLst>
            <pc:docMk/>
            <pc:sldMk cId="2920726190" sldId="4304"/>
            <ac:spMk id="7" creationId="{BD6F1A3B-4C51-453A-BF57-AE80BE3A6FCF}"/>
          </ac:spMkLst>
        </pc:spChg>
        <pc:spChg chg="add del mod">
          <ac:chgData name="Hans Koning" userId="33587cda-ee6a-4be1-8558-ce4bbbde9e3b" providerId="ADAL" clId="{9D5209D8-B7DA-4BA3-BF08-832831EAB16E}" dt="2023-09-28T09:58:20.808" v="3274" actId="478"/>
          <ac:spMkLst>
            <pc:docMk/>
            <pc:sldMk cId="2920726190" sldId="4304"/>
            <ac:spMk id="11" creationId="{1F0E6AB1-38C6-66B0-CB04-29400E05B2C9}"/>
          </ac:spMkLst>
        </pc:spChg>
        <pc:spChg chg="add mod">
          <ac:chgData name="Hans Koning" userId="33587cda-ee6a-4be1-8558-ce4bbbde9e3b" providerId="ADAL" clId="{9D5209D8-B7DA-4BA3-BF08-832831EAB16E}" dt="2023-09-28T10:04:39.710" v="3495" actId="404"/>
          <ac:spMkLst>
            <pc:docMk/>
            <pc:sldMk cId="2920726190" sldId="4304"/>
            <ac:spMk id="12" creationId="{7CAD5929-29BA-5DEB-D068-EB8A6ABA2DCD}"/>
          </ac:spMkLst>
        </pc:spChg>
        <pc:spChg chg="add mod">
          <ac:chgData name="Hans Koning" userId="33587cda-ee6a-4be1-8558-ce4bbbde9e3b" providerId="ADAL" clId="{9D5209D8-B7DA-4BA3-BF08-832831EAB16E}" dt="2023-09-28T10:05:21.363" v="3502" actId="404"/>
          <ac:spMkLst>
            <pc:docMk/>
            <pc:sldMk cId="2920726190" sldId="4304"/>
            <ac:spMk id="13" creationId="{80AB10D1-F736-B071-58B9-5271AA9F1D34}"/>
          </ac:spMkLst>
        </pc:spChg>
        <pc:spChg chg="add del mod">
          <ac:chgData name="Hans Koning" userId="33587cda-ee6a-4be1-8558-ce4bbbde9e3b" providerId="ADAL" clId="{9D5209D8-B7DA-4BA3-BF08-832831EAB16E}" dt="2023-09-28T10:00:23.309" v="3431" actId="478"/>
          <ac:spMkLst>
            <pc:docMk/>
            <pc:sldMk cId="2920726190" sldId="4304"/>
            <ac:spMk id="15" creationId="{4AABFCFF-B34D-783C-9F37-9274BCECC16A}"/>
          </ac:spMkLst>
        </pc:spChg>
        <pc:graphicFrameChg chg="del">
          <ac:chgData name="Hans Koning" userId="33587cda-ee6a-4be1-8558-ce4bbbde9e3b" providerId="ADAL" clId="{9D5209D8-B7DA-4BA3-BF08-832831EAB16E}" dt="2023-09-06T08:10:58.608" v="320" actId="478"/>
          <ac:graphicFrameMkLst>
            <pc:docMk/>
            <pc:sldMk cId="2920726190" sldId="4304"/>
            <ac:graphicFrameMk id="7" creationId="{F43A8334-F176-AEA6-662E-3E1C1EE6AF21}"/>
          </ac:graphicFrameMkLst>
        </pc:graphicFrameChg>
        <pc:picChg chg="add del mod">
          <ac:chgData name="Hans Koning" userId="33587cda-ee6a-4be1-8558-ce4bbbde9e3b" providerId="ADAL" clId="{9D5209D8-B7DA-4BA3-BF08-832831EAB16E}" dt="2023-09-06T09:04:38.460" v="1377" actId="478"/>
          <ac:picMkLst>
            <pc:docMk/>
            <pc:sldMk cId="2920726190" sldId="4304"/>
            <ac:picMk id="3" creationId="{2E9C186B-6885-2ACF-9AE9-AFEF4FB93782}"/>
          </ac:picMkLst>
        </pc:picChg>
        <pc:picChg chg="add mod">
          <ac:chgData name="Hans Koning" userId="33587cda-ee6a-4be1-8558-ce4bbbde9e3b" providerId="ADAL" clId="{9D5209D8-B7DA-4BA3-BF08-832831EAB16E}" dt="2023-09-28T10:04:21.305" v="3492" actId="1038"/>
          <ac:picMkLst>
            <pc:docMk/>
            <pc:sldMk cId="2920726190" sldId="4304"/>
            <ac:picMk id="3" creationId="{4166F467-8132-1FEF-F846-D1556FE9A5F1}"/>
          </ac:picMkLst>
        </pc:picChg>
      </pc:sldChg>
      <pc:sldChg chg="addSp delSp modSp add mod">
        <pc:chgData name="Hans Koning" userId="33587cda-ee6a-4be1-8558-ce4bbbde9e3b" providerId="ADAL" clId="{9D5209D8-B7DA-4BA3-BF08-832831EAB16E}" dt="2023-09-13T07:47:49.465" v="1940" actId="14100"/>
        <pc:sldMkLst>
          <pc:docMk/>
          <pc:sldMk cId="1959598182" sldId="4305"/>
        </pc:sldMkLst>
        <pc:spChg chg="mod">
          <ac:chgData name="Hans Koning" userId="33587cda-ee6a-4be1-8558-ce4bbbde9e3b" providerId="ADAL" clId="{9D5209D8-B7DA-4BA3-BF08-832831EAB16E}" dt="2023-09-06T08:19:38.140" v="789" actId="14100"/>
          <ac:spMkLst>
            <pc:docMk/>
            <pc:sldMk cId="1959598182" sldId="4305"/>
            <ac:spMk id="3" creationId="{FBFEDDF6-C7E6-2EB2-52DB-9D34A82FB194}"/>
          </ac:spMkLst>
        </pc:spChg>
        <pc:spChg chg="add del mod">
          <ac:chgData name="Hans Koning" userId="33587cda-ee6a-4be1-8558-ce4bbbde9e3b" providerId="ADAL" clId="{9D5209D8-B7DA-4BA3-BF08-832831EAB16E}" dt="2023-09-06T08:14:56.891" v="499" actId="478"/>
          <ac:spMkLst>
            <pc:docMk/>
            <pc:sldMk cId="1959598182" sldId="4305"/>
            <ac:spMk id="6" creationId="{6C39D1C2-6740-C1D3-F064-0F2E0AD264DB}"/>
          </ac:spMkLst>
        </pc:spChg>
        <pc:spChg chg="mod">
          <ac:chgData name="Hans Koning" userId="33587cda-ee6a-4be1-8558-ce4bbbde9e3b" providerId="ADAL" clId="{9D5209D8-B7DA-4BA3-BF08-832831EAB16E}" dt="2023-09-06T08:20:35.527" v="826" actId="6549"/>
          <ac:spMkLst>
            <pc:docMk/>
            <pc:sldMk cId="1959598182" sldId="4305"/>
            <ac:spMk id="29" creationId="{876EDC7B-FF23-007B-F204-AC80730A13EF}"/>
          </ac:spMkLst>
        </pc:spChg>
        <pc:picChg chg="del">
          <ac:chgData name="Hans Koning" userId="33587cda-ee6a-4be1-8558-ce4bbbde9e3b" providerId="ADAL" clId="{9D5209D8-B7DA-4BA3-BF08-832831EAB16E}" dt="2023-09-06T08:14:53.327" v="498" actId="478"/>
          <ac:picMkLst>
            <pc:docMk/>
            <pc:sldMk cId="1959598182" sldId="4305"/>
            <ac:picMk id="2" creationId="{E74B8AEE-9134-BACB-D1BA-120E3D42E65C}"/>
          </ac:picMkLst>
        </pc:picChg>
        <pc:picChg chg="add mod modCrop">
          <ac:chgData name="Hans Koning" userId="33587cda-ee6a-4be1-8558-ce4bbbde9e3b" providerId="ADAL" clId="{9D5209D8-B7DA-4BA3-BF08-832831EAB16E}" dt="2023-09-13T07:47:49.465" v="1940" actId="14100"/>
          <ac:picMkLst>
            <pc:docMk/>
            <pc:sldMk cId="1959598182" sldId="4305"/>
            <ac:picMk id="5" creationId="{132C545D-CC6E-EF5B-6FC2-549CD51A6EB6}"/>
          </ac:picMkLst>
        </pc:picChg>
        <pc:picChg chg="add del mod modCrop">
          <ac:chgData name="Hans Koning" userId="33587cda-ee6a-4be1-8558-ce4bbbde9e3b" providerId="ADAL" clId="{9D5209D8-B7DA-4BA3-BF08-832831EAB16E}" dt="2023-09-13T07:27:26.726" v="1831" actId="478"/>
          <ac:picMkLst>
            <pc:docMk/>
            <pc:sldMk cId="1959598182" sldId="4305"/>
            <ac:picMk id="7" creationId="{6EEC1CCC-9EA8-7965-67F9-BF28575910C9}"/>
          </ac:picMkLst>
        </pc:picChg>
      </pc:sldChg>
      <pc:sldChg chg="addSp delSp modSp add mod">
        <pc:chgData name="Hans Koning" userId="33587cda-ee6a-4be1-8558-ce4bbbde9e3b" providerId="ADAL" clId="{9D5209D8-B7DA-4BA3-BF08-832831EAB16E}" dt="2023-09-13T07:46:06.902" v="1911" actId="1076"/>
        <pc:sldMkLst>
          <pc:docMk/>
          <pc:sldMk cId="4560747" sldId="4306"/>
        </pc:sldMkLst>
        <pc:spChg chg="mod">
          <ac:chgData name="Hans Koning" userId="33587cda-ee6a-4be1-8558-ce4bbbde9e3b" providerId="ADAL" clId="{9D5209D8-B7DA-4BA3-BF08-832831EAB16E}" dt="2023-09-06T08:23:07.342" v="877" actId="20577"/>
          <ac:spMkLst>
            <pc:docMk/>
            <pc:sldMk cId="4560747" sldId="4306"/>
            <ac:spMk id="3" creationId="{FBFEDDF6-C7E6-2EB2-52DB-9D34A82FB194}"/>
          </ac:spMkLst>
        </pc:spChg>
        <pc:spChg chg="add del mod">
          <ac:chgData name="Hans Koning" userId="33587cda-ee6a-4be1-8558-ce4bbbde9e3b" providerId="ADAL" clId="{9D5209D8-B7DA-4BA3-BF08-832831EAB16E}" dt="2023-09-06T08:20:13.714" v="812" actId="478"/>
          <ac:spMkLst>
            <pc:docMk/>
            <pc:sldMk cId="4560747" sldId="4306"/>
            <ac:spMk id="6" creationId="{97A96C0C-B91D-7E6A-CF08-BEBD6294FBDE}"/>
          </ac:spMkLst>
        </pc:spChg>
        <pc:spChg chg="mod">
          <ac:chgData name="Hans Koning" userId="33587cda-ee6a-4be1-8558-ce4bbbde9e3b" providerId="ADAL" clId="{9D5209D8-B7DA-4BA3-BF08-832831EAB16E}" dt="2023-09-06T08:20:27.288" v="825" actId="6549"/>
          <ac:spMkLst>
            <pc:docMk/>
            <pc:sldMk cId="4560747" sldId="4306"/>
            <ac:spMk id="29" creationId="{876EDC7B-FF23-007B-F204-AC80730A13EF}"/>
          </ac:spMkLst>
        </pc:spChg>
        <pc:picChg chg="del">
          <ac:chgData name="Hans Koning" userId="33587cda-ee6a-4be1-8558-ce4bbbde9e3b" providerId="ADAL" clId="{9D5209D8-B7DA-4BA3-BF08-832831EAB16E}" dt="2023-09-06T08:19:56.979" v="791" actId="478"/>
          <ac:picMkLst>
            <pc:docMk/>
            <pc:sldMk cId="4560747" sldId="4306"/>
            <ac:picMk id="2" creationId="{E74B8AEE-9134-BACB-D1BA-120E3D42E65C}"/>
          </ac:picMkLst>
        </pc:picChg>
        <pc:picChg chg="add mod modCrop">
          <ac:chgData name="Hans Koning" userId="33587cda-ee6a-4be1-8558-ce4bbbde9e3b" providerId="ADAL" clId="{9D5209D8-B7DA-4BA3-BF08-832831EAB16E}" dt="2023-09-13T07:46:06.902" v="1911" actId="1076"/>
          <ac:picMkLst>
            <pc:docMk/>
            <pc:sldMk cId="4560747" sldId="4306"/>
            <ac:picMk id="5" creationId="{E4925B57-56A1-1E0E-7143-D12D54EA2A1A}"/>
          </ac:picMkLst>
        </pc:picChg>
        <pc:picChg chg="add del mod">
          <ac:chgData name="Hans Koning" userId="33587cda-ee6a-4be1-8558-ce4bbbde9e3b" providerId="ADAL" clId="{9D5209D8-B7DA-4BA3-BF08-832831EAB16E}" dt="2023-09-13T07:28:40.142" v="1905" actId="478"/>
          <ac:picMkLst>
            <pc:docMk/>
            <pc:sldMk cId="4560747" sldId="4306"/>
            <ac:picMk id="7" creationId="{399D9D74-11D9-1545-8875-2D2AB5A37C93}"/>
          </ac:picMkLst>
        </pc:picChg>
      </pc:sldChg>
      <pc:sldChg chg="addSp delSp modSp add mod ord">
        <pc:chgData name="Hans Koning" userId="33587cda-ee6a-4be1-8558-ce4bbbde9e3b" providerId="ADAL" clId="{9D5209D8-B7DA-4BA3-BF08-832831EAB16E}" dt="2023-09-13T07:47:32.268" v="1919" actId="1076"/>
        <pc:sldMkLst>
          <pc:docMk/>
          <pc:sldMk cId="2371703306" sldId="4307"/>
        </pc:sldMkLst>
        <pc:spChg chg="mod">
          <ac:chgData name="Hans Koning" userId="33587cda-ee6a-4be1-8558-ce4bbbde9e3b" providerId="ADAL" clId="{9D5209D8-B7DA-4BA3-BF08-832831EAB16E}" dt="2023-09-06T08:25:13.003" v="1021" actId="6549"/>
          <ac:spMkLst>
            <pc:docMk/>
            <pc:sldMk cId="2371703306" sldId="4307"/>
            <ac:spMk id="3" creationId="{FBFEDDF6-C7E6-2EB2-52DB-9D34A82FB194}"/>
          </ac:spMkLst>
        </pc:spChg>
        <pc:spChg chg="mod">
          <ac:chgData name="Hans Koning" userId="33587cda-ee6a-4be1-8558-ce4bbbde9e3b" providerId="ADAL" clId="{9D5209D8-B7DA-4BA3-BF08-832831EAB16E}" dt="2023-09-06T08:23:28.313" v="888" actId="20577"/>
          <ac:spMkLst>
            <pc:docMk/>
            <pc:sldMk cId="2371703306" sldId="4307"/>
            <ac:spMk id="29" creationId="{876EDC7B-FF23-007B-F204-AC80730A13EF}"/>
          </ac:spMkLst>
        </pc:spChg>
        <pc:picChg chg="add del mod modCrop">
          <ac:chgData name="Hans Koning" userId="33587cda-ee6a-4be1-8558-ce4bbbde9e3b" providerId="ADAL" clId="{9D5209D8-B7DA-4BA3-BF08-832831EAB16E}" dt="2023-09-13T07:46:19.829" v="1912" actId="478"/>
          <ac:picMkLst>
            <pc:docMk/>
            <pc:sldMk cId="2371703306" sldId="4307"/>
            <ac:picMk id="2" creationId="{BE13AD05-57EE-8EF3-BB0D-12F058FC9F62}"/>
          </ac:picMkLst>
        </pc:picChg>
        <pc:picChg chg="add mod modCrop">
          <ac:chgData name="Hans Koning" userId="33587cda-ee6a-4be1-8558-ce4bbbde9e3b" providerId="ADAL" clId="{9D5209D8-B7DA-4BA3-BF08-832831EAB16E}" dt="2023-09-13T07:47:32.268" v="1919" actId="1076"/>
          <ac:picMkLst>
            <pc:docMk/>
            <pc:sldMk cId="2371703306" sldId="4307"/>
            <ac:picMk id="6" creationId="{AF7498EB-16DE-EF46-79DE-E1777E0A6EFE}"/>
          </ac:picMkLst>
        </pc:picChg>
        <pc:picChg chg="del">
          <ac:chgData name="Hans Koning" userId="33587cda-ee6a-4be1-8558-ce4bbbde9e3b" providerId="ADAL" clId="{9D5209D8-B7DA-4BA3-BF08-832831EAB16E}" dt="2023-09-06T08:23:35.528" v="889" actId="478"/>
          <ac:picMkLst>
            <pc:docMk/>
            <pc:sldMk cId="2371703306" sldId="4307"/>
            <ac:picMk id="7" creationId="{6EEC1CCC-9EA8-7965-67F9-BF28575910C9}"/>
          </ac:picMkLst>
        </pc:picChg>
      </pc:sldChg>
      <pc:sldChg chg="add del">
        <pc:chgData name="Hans Koning" userId="33587cda-ee6a-4be1-8558-ce4bbbde9e3b" providerId="ADAL" clId="{9D5209D8-B7DA-4BA3-BF08-832831EAB16E}" dt="2023-09-06T08:23:18.509" v="879" actId="47"/>
        <pc:sldMkLst>
          <pc:docMk/>
          <pc:sldMk cId="3818434992" sldId="4307"/>
        </pc:sldMkLst>
      </pc:sldChg>
      <pc:sldChg chg="add">
        <pc:chgData name="Hans Koning" userId="33587cda-ee6a-4be1-8558-ce4bbbde9e3b" providerId="ADAL" clId="{9D5209D8-B7DA-4BA3-BF08-832831EAB16E}" dt="2023-09-06T09:04:23.859" v="1375" actId="2890"/>
        <pc:sldMkLst>
          <pc:docMk/>
          <pc:sldMk cId="2475548100" sldId="4308"/>
        </pc:sldMkLst>
      </pc:sldChg>
      <pc:sldChg chg="addSp delSp modSp add mod">
        <pc:chgData name="Hans Koning" userId="33587cda-ee6a-4be1-8558-ce4bbbde9e3b" providerId="ADAL" clId="{9D5209D8-B7DA-4BA3-BF08-832831EAB16E}" dt="2023-09-06T10:11:33.835" v="1680" actId="1035"/>
        <pc:sldMkLst>
          <pc:docMk/>
          <pc:sldMk cId="1265526401" sldId="4309"/>
        </pc:sldMkLst>
        <pc:spChg chg="del">
          <ac:chgData name="Hans Koning" userId="33587cda-ee6a-4be1-8558-ce4bbbde9e3b" providerId="ADAL" clId="{9D5209D8-B7DA-4BA3-BF08-832831EAB16E}" dt="2023-09-06T10:03:26.372" v="1466" actId="478"/>
          <ac:spMkLst>
            <pc:docMk/>
            <pc:sldMk cId="1265526401" sldId="4309"/>
            <ac:spMk id="2" creationId="{0E8B4ABA-2FFF-CF2C-C117-E70D5B86EADA}"/>
          </ac:spMkLst>
        </pc:spChg>
        <pc:spChg chg="mod">
          <ac:chgData name="Hans Koning" userId="33587cda-ee6a-4be1-8558-ce4bbbde9e3b" providerId="ADAL" clId="{9D5209D8-B7DA-4BA3-BF08-832831EAB16E}" dt="2023-09-06T10:11:33.835" v="1680" actId="1035"/>
          <ac:spMkLst>
            <pc:docMk/>
            <pc:sldMk cId="1265526401" sldId="4309"/>
            <ac:spMk id="3" creationId="{E91AA578-955A-4F16-0386-E670E866BD43}"/>
          </ac:spMkLst>
        </pc:spChg>
        <pc:spChg chg="mod">
          <ac:chgData name="Hans Koning" userId="33587cda-ee6a-4be1-8558-ce4bbbde9e3b" providerId="ADAL" clId="{9D5209D8-B7DA-4BA3-BF08-832831EAB16E}" dt="2023-09-06T10:05:48.007" v="1642" actId="1037"/>
          <ac:spMkLst>
            <pc:docMk/>
            <pc:sldMk cId="1265526401" sldId="4309"/>
            <ac:spMk id="4" creationId="{72931D50-7C8C-78D1-7875-34409D5BCF96}"/>
          </ac:spMkLst>
        </pc:spChg>
        <pc:spChg chg="mod">
          <ac:chgData name="Hans Koning" userId="33587cda-ee6a-4be1-8558-ce4bbbde9e3b" providerId="ADAL" clId="{9D5209D8-B7DA-4BA3-BF08-832831EAB16E}" dt="2023-09-06T10:05:48.007" v="1642" actId="1037"/>
          <ac:spMkLst>
            <pc:docMk/>
            <pc:sldMk cId="1265526401" sldId="4309"/>
            <ac:spMk id="6" creationId="{E87760F5-2411-23F7-6137-24C0D9854E7C}"/>
          </ac:spMkLst>
        </pc:spChg>
        <pc:spChg chg="mod">
          <ac:chgData name="Hans Koning" userId="33587cda-ee6a-4be1-8558-ce4bbbde9e3b" providerId="ADAL" clId="{9D5209D8-B7DA-4BA3-BF08-832831EAB16E}" dt="2023-09-06T10:05:48.007" v="1642" actId="1037"/>
          <ac:spMkLst>
            <pc:docMk/>
            <pc:sldMk cId="1265526401" sldId="4309"/>
            <ac:spMk id="7" creationId="{52156BA1-2732-635E-2B76-13B6C107F3CB}"/>
          </ac:spMkLst>
        </pc:spChg>
        <pc:spChg chg="add del mod">
          <ac:chgData name="Hans Koning" userId="33587cda-ee6a-4be1-8558-ce4bbbde9e3b" providerId="ADAL" clId="{9D5209D8-B7DA-4BA3-BF08-832831EAB16E}" dt="2023-09-06T10:03:30.127" v="1467" actId="478"/>
          <ac:spMkLst>
            <pc:docMk/>
            <pc:sldMk cId="1265526401" sldId="4309"/>
            <ac:spMk id="9" creationId="{3803D82B-078E-2CBC-9225-AE7E6DF07C9C}"/>
          </ac:spMkLst>
        </pc:spChg>
        <pc:picChg chg="del">
          <ac:chgData name="Hans Koning" userId="33587cda-ee6a-4be1-8558-ce4bbbde9e3b" providerId="ADAL" clId="{9D5209D8-B7DA-4BA3-BF08-832831EAB16E}" dt="2023-09-06T10:03:19.105" v="1465" actId="478"/>
          <ac:picMkLst>
            <pc:docMk/>
            <pc:sldMk cId="1265526401" sldId="4309"/>
            <ac:picMk id="5" creationId="{BA0A259B-984D-8D1C-6243-0665A37A32BB}"/>
          </ac:picMkLst>
        </pc:picChg>
        <pc:picChg chg="add mod">
          <ac:chgData name="Hans Koning" userId="33587cda-ee6a-4be1-8558-ce4bbbde9e3b" providerId="ADAL" clId="{9D5209D8-B7DA-4BA3-BF08-832831EAB16E}" dt="2023-09-06T10:11:10.805" v="1673" actId="1035"/>
          <ac:picMkLst>
            <pc:docMk/>
            <pc:sldMk cId="1265526401" sldId="4309"/>
            <ac:picMk id="11" creationId="{B9438FC9-401F-AFF1-E73C-D90EE99E78D6}"/>
          </ac:picMkLst>
        </pc:picChg>
        <pc:picChg chg="add mod ord">
          <ac:chgData name="Hans Koning" userId="33587cda-ee6a-4be1-8558-ce4bbbde9e3b" providerId="ADAL" clId="{9D5209D8-B7DA-4BA3-BF08-832831EAB16E}" dt="2023-09-06T10:07:37.621" v="1671" actId="14100"/>
          <ac:picMkLst>
            <pc:docMk/>
            <pc:sldMk cId="1265526401" sldId="4309"/>
            <ac:picMk id="13" creationId="{80BA3679-CCC8-DD2B-AA8E-659715EA7CCB}"/>
          </ac:picMkLst>
        </pc:picChg>
      </pc:sldChg>
      <pc:sldChg chg="add del">
        <pc:chgData name="Hans Koning" userId="33587cda-ee6a-4be1-8558-ce4bbbde9e3b" providerId="ADAL" clId="{9D5209D8-B7DA-4BA3-BF08-832831EAB16E}" dt="2023-09-21T10:36:20.602" v="3236" actId="47"/>
        <pc:sldMkLst>
          <pc:docMk/>
          <pc:sldMk cId="1111893037" sldId="4310"/>
        </pc:sldMkLst>
      </pc:sldChg>
      <pc:sldChg chg="add del">
        <pc:chgData name="Hans Koning" userId="33587cda-ee6a-4be1-8558-ce4bbbde9e3b" providerId="ADAL" clId="{9D5209D8-B7DA-4BA3-BF08-832831EAB16E}" dt="2023-09-13T07:56:25.413" v="2034" actId="2890"/>
        <pc:sldMkLst>
          <pc:docMk/>
          <pc:sldMk cId="1840054007" sldId="4311"/>
        </pc:sldMkLst>
      </pc:sldChg>
      <pc:sldChg chg="addSp delSp modSp add del mod">
        <pc:chgData name="Hans Koning" userId="33587cda-ee6a-4be1-8558-ce4bbbde9e3b" providerId="ADAL" clId="{9D5209D8-B7DA-4BA3-BF08-832831EAB16E}" dt="2023-09-21T10:39:44.534" v="3258" actId="47"/>
        <pc:sldMkLst>
          <pc:docMk/>
          <pc:sldMk cId="2212236130" sldId="4311"/>
        </pc:sldMkLst>
        <pc:picChg chg="del">
          <ac:chgData name="Hans Koning" userId="33587cda-ee6a-4be1-8558-ce4bbbde9e3b" providerId="ADAL" clId="{9D5209D8-B7DA-4BA3-BF08-832831EAB16E}" dt="2023-09-13T07:56:44.734" v="2036" actId="478"/>
          <ac:picMkLst>
            <pc:docMk/>
            <pc:sldMk cId="2212236130" sldId="4311"/>
            <ac:picMk id="3" creationId="{DCB8B33F-1982-E225-AB17-6306A4F702A9}"/>
          </ac:picMkLst>
        </pc:picChg>
        <pc:picChg chg="del">
          <ac:chgData name="Hans Koning" userId="33587cda-ee6a-4be1-8558-ce4bbbde9e3b" providerId="ADAL" clId="{9D5209D8-B7DA-4BA3-BF08-832831EAB16E}" dt="2023-09-13T07:56:44.734" v="2036" actId="478"/>
          <ac:picMkLst>
            <pc:docMk/>
            <pc:sldMk cId="2212236130" sldId="4311"/>
            <ac:picMk id="6" creationId="{3F98F3D1-0799-CB5B-257E-5D9947A4CEA2}"/>
          </ac:picMkLst>
        </pc:picChg>
        <pc:picChg chg="add del mod">
          <ac:chgData name="Hans Koning" userId="33587cda-ee6a-4be1-8558-ce4bbbde9e3b" providerId="ADAL" clId="{9D5209D8-B7DA-4BA3-BF08-832831EAB16E}" dt="2023-09-13T07:57:23.891" v="2042" actId="478"/>
          <ac:picMkLst>
            <pc:docMk/>
            <pc:sldMk cId="2212236130" sldId="4311"/>
            <ac:picMk id="7" creationId="{33B62144-DB79-A8C9-F81C-5BA9CE67278A}"/>
          </ac:picMkLst>
        </pc:picChg>
        <pc:picChg chg="add mod">
          <ac:chgData name="Hans Koning" userId="33587cda-ee6a-4be1-8558-ce4bbbde9e3b" providerId="ADAL" clId="{9D5209D8-B7DA-4BA3-BF08-832831EAB16E}" dt="2023-09-13T07:58:18.598" v="2130" actId="1076"/>
          <ac:picMkLst>
            <pc:docMk/>
            <pc:sldMk cId="2212236130" sldId="4311"/>
            <ac:picMk id="9" creationId="{0305042D-E471-0AE5-F53C-C20EE3B978FF}"/>
          </ac:picMkLst>
        </pc:picChg>
      </pc:sldChg>
      <pc:sldChg chg="addSp delSp modSp add del mod ord delAnim modAnim">
        <pc:chgData name="Hans Koning" userId="33587cda-ee6a-4be1-8558-ce4bbbde9e3b" providerId="ADAL" clId="{9D5209D8-B7DA-4BA3-BF08-832831EAB16E}" dt="2023-09-20T14:34:16.760" v="2292" actId="47"/>
        <pc:sldMkLst>
          <pc:docMk/>
          <pc:sldMk cId="290098186" sldId="4312"/>
        </pc:sldMkLst>
        <pc:spChg chg="del mod">
          <ac:chgData name="Hans Koning" userId="33587cda-ee6a-4be1-8558-ce4bbbde9e3b" providerId="ADAL" clId="{9D5209D8-B7DA-4BA3-BF08-832831EAB16E}" dt="2023-09-20T14:29:07.729" v="2241" actId="478"/>
          <ac:spMkLst>
            <pc:docMk/>
            <pc:sldMk cId="290098186" sldId="4312"/>
            <ac:spMk id="2" creationId="{6C8DD62F-468A-A9C7-BCD4-89BFD885FF6F}"/>
          </ac:spMkLst>
        </pc:spChg>
        <pc:picChg chg="add del mod">
          <ac:chgData name="Hans Koning" userId="33587cda-ee6a-4be1-8558-ce4bbbde9e3b" providerId="ADAL" clId="{9D5209D8-B7DA-4BA3-BF08-832831EAB16E}" dt="2023-09-20T14:33:55.048" v="2258" actId="21"/>
          <ac:picMkLst>
            <pc:docMk/>
            <pc:sldMk cId="290098186" sldId="4312"/>
            <ac:picMk id="3" creationId="{D932897D-091A-5AA4-16DC-67263727E04D}"/>
          </ac:picMkLst>
        </pc:picChg>
        <pc:picChg chg="del">
          <ac:chgData name="Hans Koning" userId="33587cda-ee6a-4be1-8558-ce4bbbde9e3b" providerId="ADAL" clId="{9D5209D8-B7DA-4BA3-BF08-832831EAB16E}" dt="2023-09-20T14:29:08.735" v="2242" actId="478"/>
          <ac:picMkLst>
            <pc:docMk/>
            <pc:sldMk cId="290098186" sldId="4312"/>
            <ac:picMk id="4" creationId="{7400E789-3328-BF5E-AC93-EC75B7F3D484}"/>
          </ac:picMkLst>
        </pc:picChg>
      </pc:sldChg>
      <pc:sldChg chg="delSp add del mod">
        <pc:chgData name="Hans Koning" userId="33587cda-ee6a-4be1-8558-ce4bbbde9e3b" providerId="ADAL" clId="{9D5209D8-B7DA-4BA3-BF08-832831EAB16E}" dt="2023-09-13T08:02:07.454" v="2232" actId="47"/>
        <pc:sldMkLst>
          <pc:docMk/>
          <pc:sldMk cId="1024185366" sldId="4312"/>
        </pc:sldMkLst>
        <pc:picChg chg="del">
          <ac:chgData name="Hans Koning" userId="33587cda-ee6a-4be1-8558-ce4bbbde9e3b" providerId="ADAL" clId="{9D5209D8-B7DA-4BA3-BF08-832831EAB16E}" dt="2023-09-13T08:01:44.629" v="2228" actId="21"/>
          <ac:picMkLst>
            <pc:docMk/>
            <pc:sldMk cId="1024185366" sldId="4312"/>
            <ac:picMk id="7" creationId="{33B62144-DB79-A8C9-F81C-5BA9CE67278A}"/>
          </ac:picMkLst>
        </pc:picChg>
      </pc:sldChg>
      <pc:sldChg chg="addSp modSp new mod modAnim">
        <pc:chgData name="Hans Koning" userId="33587cda-ee6a-4be1-8558-ce4bbbde9e3b" providerId="ADAL" clId="{9D5209D8-B7DA-4BA3-BF08-832831EAB16E}" dt="2023-09-20T14:34:13.191" v="2291" actId="14100"/>
        <pc:sldMkLst>
          <pc:docMk/>
          <pc:sldMk cId="3824865290" sldId="4313"/>
        </pc:sldMkLst>
        <pc:picChg chg="add mod">
          <ac:chgData name="Hans Koning" userId="33587cda-ee6a-4be1-8558-ce4bbbde9e3b" providerId="ADAL" clId="{9D5209D8-B7DA-4BA3-BF08-832831EAB16E}" dt="2023-09-20T14:34:13.191" v="2291" actId="14100"/>
          <ac:picMkLst>
            <pc:docMk/>
            <pc:sldMk cId="3824865290" sldId="4313"/>
            <ac:picMk id="2" creationId="{CB54ED87-8C65-6FE2-6C2C-CC892F162427}"/>
          </ac:picMkLst>
        </pc:picChg>
      </pc:sldChg>
      <pc:sldChg chg="addSp delSp modSp new mod modAnim">
        <pc:chgData name="Hans Koning" userId="33587cda-ee6a-4be1-8558-ce4bbbde9e3b" providerId="ADAL" clId="{9D5209D8-B7DA-4BA3-BF08-832831EAB16E}" dt="2023-09-20T14:38:22.038" v="2418" actId="14100"/>
        <pc:sldMkLst>
          <pc:docMk/>
          <pc:sldMk cId="3374418307" sldId="4314"/>
        </pc:sldMkLst>
        <pc:spChg chg="del">
          <ac:chgData name="Hans Koning" userId="33587cda-ee6a-4be1-8558-ce4bbbde9e3b" providerId="ADAL" clId="{9D5209D8-B7DA-4BA3-BF08-832831EAB16E}" dt="2023-09-20T14:35:34.172" v="2309" actId="478"/>
          <ac:spMkLst>
            <pc:docMk/>
            <pc:sldMk cId="3374418307" sldId="4314"/>
            <ac:spMk id="2" creationId="{014DF168-433D-79E4-E527-BED4B3127838}"/>
          </ac:spMkLst>
        </pc:spChg>
        <pc:spChg chg="del">
          <ac:chgData name="Hans Koning" userId="33587cda-ee6a-4be1-8558-ce4bbbde9e3b" providerId="ADAL" clId="{9D5209D8-B7DA-4BA3-BF08-832831EAB16E}" dt="2023-09-20T14:35:34.172" v="2309" actId="478"/>
          <ac:spMkLst>
            <pc:docMk/>
            <pc:sldMk cId="3374418307" sldId="4314"/>
            <ac:spMk id="3" creationId="{877E4091-4716-CCD6-3671-C7419465D954}"/>
          </ac:spMkLst>
        </pc:spChg>
        <pc:picChg chg="add mod">
          <ac:chgData name="Hans Koning" userId="33587cda-ee6a-4be1-8558-ce4bbbde9e3b" providerId="ADAL" clId="{9D5209D8-B7DA-4BA3-BF08-832831EAB16E}" dt="2023-09-20T14:38:22.038" v="2418" actId="14100"/>
          <ac:picMkLst>
            <pc:docMk/>
            <pc:sldMk cId="3374418307" sldId="4314"/>
            <ac:picMk id="4" creationId="{5EA78D3E-FB4D-F56A-8EE3-536903210B64}"/>
          </ac:picMkLst>
        </pc:picChg>
      </pc:sldChg>
      <pc:sldChg chg="addSp delSp modSp add mod modAnim">
        <pc:chgData name="Hans Koning" userId="33587cda-ee6a-4be1-8558-ce4bbbde9e3b" providerId="ADAL" clId="{9D5209D8-B7DA-4BA3-BF08-832831EAB16E}" dt="2023-09-20T14:39:53.650" v="2529" actId="14100"/>
        <pc:sldMkLst>
          <pc:docMk/>
          <pc:sldMk cId="4272645525" sldId="4315"/>
        </pc:sldMkLst>
        <pc:spChg chg="del">
          <ac:chgData name="Hans Koning" userId="33587cda-ee6a-4be1-8558-ce4bbbde9e3b" providerId="ADAL" clId="{9D5209D8-B7DA-4BA3-BF08-832831EAB16E}" dt="2023-09-20T14:38:51.528" v="2419" actId="478"/>
          <ac:spMkLst>
            <pc:docMk/>
            <pc:sldMk cId="4272645525" sldId="4315"/>
            <ac:spMk id="2" creationId="{014DF168-433D-79E4-E527-BED4B3127838}"/>
          </ac:spMkLst>
        </pc:spChg>
        <pc:spChg chg="del">
          <ac:chgData name="Hans Koning" userId="33587cda-ee6a-4be1-8558-ce4bbbde9e3b" providerId="ADAL" clId="{9D5209D8-B7DA-4BA3-BF08-832831EAB16E}" dt="2023-09-20T14:38:51.528" v="2419" actId="478"/>
          <ac:spMkLst>
            <pc:docMk/>
            <pc:sldMk cId="4272645525" sldId="4315"/>
            <ac:spMk id="3" creationId="{877E4091-4716-CCD6-3671-C7419465D954}"/>
          </ac:spMkLst>
        </pc:spChg>
        <pc:picChg chg="add mod">
          <ac:chgData name="Hans Koning" userId="33587cda-ee6a-4be1-8558-ce4bbbde9e3b" providerId="ADAL" clId="{9D5209D8-B7DA-4BA3-BF08-832831EAB16E}" dt="2023-09-20T14:39:53.650" v="2529" actId="14100"/>
          <ac:picMkLst>
            <pc:docMk/>
            <pc:sldMk cId="4272645525" sldId="4315"/>
            <ac:picMk id="4" creationId="{C7606CE9-5F2B-2BAD-94E0-FD5C0A3BEE2B}"/>
          </ac:picMkLst>
        </pc:picChg>
      </pc:sldChg>
      <pc:sldChg chg="addSp delSp modSp add mod modAnim">
        <pc:chgData name="Hans Koning" userId="33587cda-ee6a-4be1-8558-ce4bbbde9e3b" providerId="ADAL" clId="{9D5209D8-B7DA-4BA3-BF08-832831EAB16E}" dt="2023-09-20T14:42:21.140" v="2640" actId="14100"/>
        <pc:sldMkLst>
          <pc:docMk/>
          <pc:sldMk cId="2383208131" sldId="4316"/>
        </pc:sldMkLst>
        <pc:spChg chg="del">
          <ac:chgData name="Hans Koning" userId="33587cda-ee6a-4be1-8558-ce4bbbde9e3b" providerId="ADAL" clId="{9D5209D8-B7DA-4BA3-BF08-832831EAB16E}" dt="2023-09-20T14:41:18.084" v="2530" actId="478"/>
          <ac:spMkLst>
            <pc:docMk/>
            <pc:sldMk cId="2383208131" sldId="4316"/>
            <ac:spMk id="2" creationId="{014DF168-433D-79E4-E527-BED4B3127838}"/>
          </ac:spMkLst>
        </pc:spChg>
        <pc:spChg chg="del">
          <ac:chgData name="Hans Koning" userId="33587cda-ee6a-4be1-8558-ce4bbbde9e3b" providerId="ADAL" clId="{9D5209D8-B7DA-4BA3-BF08-832831EAB16E}" dt="2023-09-20T14:41:18.084" v="2530" actId="478"/>
          <ac:spMkLst>
            <pc:docMk/>
            <pc:sldMk cId="2383208131" sldId="4316"/>
            <ac:spMk id="3" creationId="{877E4091-4716-CCD6-3671-C7419465D954}"/>
          </ac:spMkLst>
        </pc:spChg>
        <pc:picChg chg="add mod">
          <ac:chgData name="Hans Koning" userId="33587cda-ee6a-4be1-8558-ce4bbbde9e3b" providerId="ADAL" clId="{9D5209D8-B7DA-4BA3-BF08-832831EAB16E}" dt="2023-09-20T14:42:21.140" v="2640" actId="14100"/>
          <ac:picMkLst>
            <pc:docMk/>
            <pc:sldMk cId="2383208131" sldId="4316"/>
            <ac:picMk id="4" creationId="{B5F602AF-12F5-92EF-5589-718F77875B6B}"/>
          </ac:picMkLst>
        </pc:picChg>
      </pc:sldChg>
      <pc:sldChg chg="addSp delSp modSp add mod modAnim">
        <pc:chgData name="Hans Koning" userId="33587cda-ee6a-4be1-8558-ce4bbbde9e3b" providerId="ADAL" clId="{9D5209D8-B7DA-4BA3-BF08-832831EAB16E}" dt="2023-09-20T14:43:34.266" v="2751" actId="14100"/>
        <pc:sldMkLst>
          <pc:docMk/>
          <pc:sldMk cId="2526925015" sldId="4317"/>
        </pc:sldMkLst>
        <pc:spChg chg="del">
          <ac:chgData name="Hans Koning" userId="33587cda-ee6a-4be1-8558-ce4bbbde9e3b" providerId="ADAL" clId="{9D5209D8-B7DA-4BA3-BF08-832831EAB16E}" dt="2023-09-20T14:42:30.384" v="2641" actId="478"/>
          <ac:spMkLst>
            <pc:docMk/>
            <pc:sldMk cId="2526925015" sldId="4317"/>
            <ac:spMk id="2" creationId="{014DF168-433D-79E4-E527-BED4B3127838}"/>
          </ac:spMkLst>
        </pc:spChg>
        <pc:spChg chg="del">
          <ac:chgData name="Hans Koning" userId="33587cda-ee6a-4be1-8558-ce4bbbde9e3b" providerId="ADAL" clId="{9D5209D8-B7DA-4BA3-BF08-832831EAB16E}" dt="2023-09-20T14:42:30.384" v="2641" actId="478"/>
          <ac:spMkLst>
            <pc:docMk/>
            <pc:sldMk cId="2526925015" sldId="4317"/>
            <ac:spMk id="3" creationId="{877E4091-4716-CCD6-3671-C7419465D954}"/>
          </ac:spMkLst>
        </pc:spChg>
        <pc:picChg chg="add mod">
          <ac:chgData name="Hans Koning" userId="33587cda-ee6a-4be1-8558-ce4bbbde9e3b" providerId="ADAL" clId="{9D5209D8-B7DA-4BA3-BF08-832831EAB16E}" dt="2023-09-20T14:43:34.266" v="2751" actId="14100"/>
          <ac:picMkLst>
            <pc:docMk/>
            <pc:sldMk cId="2526925015" sldId="4317"/>
            <ac:picMk id="4" creationId="{B8CDB5F0-0683-BAFD-92A5-7E9246BF2560}"/>
          </ac:picMkLst>
        </pc:picChg>
      </pc:sldChg>
      <pc:sldChg chg="add ord">
        <pc:chgData name="Hans Koning" userId="33587cda-ee6a-4be1-8558-ce4bbbde9e3b" providerId="ADAL" clId="{9D5209D8-B7DA-4BA3-BF08-832831EAB16E}" dt="2023-09-20T14:35:23.843" v="2306"/>
        <pc:sldMkLst>
          <pc:docMk/>
          <pc:sldMk cId="480895392" sldId="4318"/>
        </pc:sldMkLst>
      </pc:sldChg>
      <pc:sldChg chg="add ord">
        <pc:chgData name="Hans Koning" userId="33587cda-ee6a-4be1-8558-ce4bbbde9e3b" providerId="ADAL" clId="{9D5209D8-B7DA-4BA3-BF08-832831EAB16E}" dt="2023-09-20T14:35:25.492" v="2308"/>
        <pc:sldMkLst>
          <pc:docMk/>
          <pc:sldMk cId="2476317758" sldId="4319"/>
        </pc:sldMkLst>
      </pc:sldChg>
      <pc:sldChg chg="add">
        <pc:chgData name="Hans Koning" userId="33587cda-ee6a-4be1-8558-ce4bbbde9e3b" providerId="ADAL" clId="{9D5209D8-B7DA-4BA3-BF08-832831EAB16E}" dt="2023-09-20T14:34:57.300" v="2301" actId="2890"/>
        <pc:sldMkLst>
          <pc:docMk/>
          <pc:sldMk cId="2276209573" sldId="4320"/>
        </pc:sldMkLst>
      </pc:sldChg>
      <pc:sldChg chg="addSp modSp add del mod ord modAnim">
        <pc:chgData name="Hans Koning" userId="33587cda-ee6a-4be1-8558-ce4bbbde9e3b" providerId="ADAL" clId="{9D5209D8-B7DA-4BA3-BF08-832831EAB16E}" dt="2023-09-21T10:24:49.881" v="2984" actId="47"/>
        <pc:sldMkLst>
          <pc:docMk/>
          <pc:sldMk cId="452847177" sldId="4321"/>
        </pc:sldMkLst>
        <pc:spChg chg="mod">
          <ac:chgData name="Hans Koning" userId="33587cda-ee6a-4be1-8558-ce4bbbde9e3b" providerId="ADAL" clId="{9D5209D8-B7DA-4BA3-BF08-832831EAB16E}" dt="2023-09-21T10:05:18.435" v="2876" actId="255"/>
          <ac:spMkLst>
            <pc:docMk/>
            <pc:sldMk cId="452847177" sldId="4321"/>
            <ac:spMk id="3" creationId="{F4FF86D3-7FB6-7E87-DD6E-4F92834B010A}"/>
          </ac:spMkLst>
        </pc:spChg>
        <pc:spChg chg="add mod">
          <ac:chgData name="Hans Koning" userId="33587cda-ee6a-4be1-8558-ce4bbbde9e3b" providerId="ADAL" clId="{9D5209D8-B7DA-4BA3-BF08-832831EAB16E}" dt="2023-09-21T10:05:02.305" v="2875" actId="20577"/>
          <ac:spMkLst>
            <pc:docMk/>
            <pc:sldMk cId="452847177" sldId="4321"/>
            <ac:spMk id="6" creationId="{D534DA3C-2529-4FC4-353E-909BE9ADF6AD}"/>
          </ac:spMkLst>
        </pc:spChg>
        <pc:spChg chg="mod">
          <ac:chgData name="Hans Koning" userId="33587cda-ee6a-4be1-8558-ce4bbbde9e3b" providerId="ADAL" clId="{9D5209D8-B7DA-4BA3-BF08-832831EAB16E}" dt="2023-09-21T09:59:28.663" v="2796" actId="20577"/>
          <ac:spMkLst>
            <pc:docMk/>
            <pc:sldMk cId="452847177" sldId="4321"/>
            <ac:spMk id="7" creationId="{8703E624-02F2-D704-25BD-1F5287668111}"/>
          </ac:spMkLst>
        </pc:spChg>
        <pc:picChg chg="add mod">
          <ac:chgData name="Hans Koning" userId="33587cda-ee6a-4be1-8558-ce4bbbde9e3b" providerId="ADAL" clId="{9D5209D8-B7DA-4BA3-BF08-832831EAB16E}" dt="2023-09-21T10:03:45.547" v="2857" actId="1076"/>
          <ac:picMkLst>
            <pc:docMk/>
            <pc:sldMk cId="452847177" sldId="4321"/>
            <ac:picMk id="2" creationId="{48127B10-228D-1EBC-BFF9-9BC77AFB9C27}"/>
          </ac:picMkLst>
        </pc:picChg>
      </pc:sldChg>
      <pc:sldChg chg="addSp delSp modSp add mod delAnim modAnim modNotesTx">
        <pc:chgData name="Hans Koning" userId="33587cda-ee6a-4be1-8558-ce4bbbde9e3b" providerId="ADAL" clId="{9D5209D8-B7DA-4BA3-BF08-832831EAB16E}" dt="2023-09-21T10:40:19.104" v="3266" actId="1076"/>
        <pc:sldMkLst>
          <pc:docMk/>
          <pc:sldMk cId="4100843869" sldId="4322"/>
        </pc:sldMkLst>
        <pc:spChg chg="add mod">
          <ac:chgData name="Hans Koning" userId="33587cda-ee6a-4be1-8558-ce4bbbde9e3b" providerId="ADAL" clId="{9D5209D8-B7DA-4BA3-BF08-832831EAB16E}" dt="2023-09-21T10:40:19.104" v="3266" actId="1076"/>
          <ac:spMkLst>
            <pc:docMk/>
            <pc:sldMk cId="4100843869" sldId="4322"/>
            <ac:spMk id="2" creationId="{003D1BE3-97EF-FB71-DE4E-41B33D7ABE4E}"/>
          </ac:spMkLst>
        </pc:spChg>
        <pc:spChg chg="add del mod ord">
          <ac:chgData name="Hans Koning" userId="33587cda-ee6a-4be1-8558-ce4bbbde9e3b" providerId="ADAL" clId="{9D5209D8-B7DA-4BA3-BF08-832831EAB16E}" dt="2023-09-21T10:33:50.413" v="3150" actId="478"/>
          <ac:spMkLst>
            <pc:docMk/>
            <pc:sldMk cId="4100843869" sldId="4322"/>
            <ac:spMk id="6" creationId="{329F9E33-A759-076E-D666-F7F2043F9E37}"/>
          </ac:spMkLst>
        </pc:spChg>
        <pc:picChg chg="add del">
          <ac:chgData name="Hans Koning" userId="33587cda-ee6a-4be1-8558-ce4bbbde9e3b" providerId="ADAL" clId="{9D5209D8-B7DA-4BA3-BF08-832831EAB16E}" dt="2023-09-21T10:23:05.167" v="2946" actId="478"/>
          <ac:picMkLst>
            <pc:docMk/>
            <pc:sldMk cId="4100843869" sldId="4322"/>
            <ac:picMk id="3" creationId="{22DE5E1C-3A46-B020-7360-0C0F422DF308}"/>
          </ac:picMkLst>
        </pc:picChg>
      </pc:sldChg>
      <pc:sldChg chg="addSp delSp modSp add mod delAnim modAnim modNotesTx">
        <pc:chgData name="Hans Koning" userId="33587cda-ee6a-4be1-8558-ce4bbbde9e3b" providerId="ADAL" clId="{9D5209D8-B7DA-4BA3-BF08-832831EAB16E}" dt="2023-09-21T10:40:48.492" v="3267"/>
        <pc:sldMkLst>
          <pc:docMk/>
          <pc:sldMk cId="4167300956" sldId="4323"/>
        </pc:sldMkLst>
        <pc:spChg chg="add mod">
          <ac:chgData name="Hans Koning" userId="33587cda-ee6a-4be1-8558-ce4bbbde9e3b" providerId="ADAL" clId="{9D5209D8-B7DA-4BA3-BF08-832831EAB16E}" dt="2023-09-21T10:36:46.481" v="3242" actId="1076"/>
          <ac:spMkLst>
            <pc:docMk/>
            <pc:sldMk cId="4167300956" sldId="4323"/>
            <ac:spMk id="2" creationId="{F986FC42-2A2A-4A84-70A8-C4093D6FAC0A}"/>
          </ac:spMkLst>
        </pc:spChg>
        <pc:spChg chg="add del mod">
          <ac:chgData name="Hans Koning" userId="33587cda-ee6a-4be1-8558-ce4bbbde9e3b" providerId="ADAL" clId="{9D5209D8-B7DA-4BA3-BF08-832831EAB16E}" dt="2023-09-21T10:36:33.946" v="3240" actId="478"/>
          <ac:spMkLst>
            <pc:docMk/>
            <pc:sldMk cId="4167300956" sldId="4323"/>
            <ac:spMk id="7" creationId="{238DAA7F-6B30-06ED-3601-0AA02E41668A}"/>
          </ac:spMkLst>
        </pc:spChg>
      </pc:sldChg>
      <pc:sldChg chg="addSp delSp modSp add mod delAnim modAnim modNotesTx">
        <pc:chgData name="Hans Koning" userId="33587cda-ee6a-4be1-8558-ce4bbbde9e3b" providerId="ADAL" clId="{9D5209D8-B7DA-4BA3-BF08-832831EAB16E}" dt="2023-09-21T10:39:00.804" v="3254"/>
        <pc:sldMkLst>
          <pc:docMk/>
          <pc:sldMk cId="2369746866" sldId="4324"/>
        </pc:sldMkLst>
        <pc:spChg chg="add del mod">
          <ac:chgData name="Hans Koning" userId="33587cda-ee6a-4be1-8558-ce4bbbde9e3b" providerId="ADAL" clId="{9D5209D8-B7DA-4BA3-BF08-832831EAB16E}" dt="2023-09-21T10:28:08.591" v="3046" actId="478"/>
          <ac:spMkLst>
            <pc:docMk/>
            <pc:sldMk cId="2369746866" sldId="4324"/>
            <ac:spMk id="2" creationId="{65A69889-6718-1E8A-1195-52354C68768D}"/>
          </ac:spMkLst>
        </pc:spChg>
        <pc:spChg chg="add del mod">
          <ac:chgData name="Hans Koning" userId="33587cda-ee6a-4be1-8558-ce4bbbde9e3b" providerId="ADAL" clId="{9D5209D8-B7DA-4BA3-BF08-832831EAB16E}" dt="2023-09-21T10:28:08.591" v="3046" actId="478"/>
          <ac:spMkLst>
            <pc:docMk/>
            <pc:sldMk cId="2369746866" sldId="4324"/>
            <ac:spMk id="6" creationId="{BAD8D967-D5CC-E9A6-E9CC-AA2E143823BF}"/>
          </ac:spMkLst>
        </pc:spChg>
        <pc:spChg chg="add del mod">
          <ac:chgData name="Hans Koning" userId="33587cda-ee6a-4be1-8558-ce4bbbde9e3b" providerId="ADAL" clId="{9D5209D8-B7DA-4BA3-BF08-832831EAB16E}" dt="2023-09-21T10:28:22.016" v="3048" actId="478"/>
          <ac:spMkLst>
            <pc:docMk/>
            <pc:sldMk cId="2369746866" sldId="4324"/>
            <ac:spMk id="9" creationId="{5AEE1EBE-A900-E75A-07C9-935B96F8A44B}"/>
          </ac:spMkLst>
        </pc:spChg>
        <pc:spChg chg="add mod">
          <ac:chgData name="Hans Koning" userId="33587cda-ee6a-4be1-8558-ce4bbbde9e3b" providerId="ADAL" clId="{9D5209D8-B7DA-4BA3-BF08-832831EAB16E}" dt="2023-09-21T10:38:57.760" v="3253" actId="1076"/>
          <ac:spMkLst>
            <pc:docMk/>
            <pc:sldMk cId="2369746866" sldId="4324"/>
            <ac:spMk id="10" creationId="{777AE7EE-1EC9-A4CB-AD7D-9B8AEBBA10F7}"/>
          </ac:spMkLst>
        </pc:spChg>
        <pc:spChg chg="add del mod">
          <ac:chgData name="Hans Koning" userId="33587cda-ee6a-4be1-8558-ce4bbbde9e3b" providerId="ADAL" clId="{9D5209D8-B7DA-4BA3-BF08-832831EAB16E}" dt="2023-09-21T10:38:17.080" v="3248" actId="478"/>
          <ac:spMkLst>
            <pc:docMk/>
            <pc:sldMk cId="2369746866" sldId="4324"/>
            <ac:spMk id="11" creationId="{5F4BC908-C813-0F7D-30CD-21691252DEBF}"/>
          </ac:spMkLst>
        </pc:spChg>
      </pc:sldChg>
      <pc:sldChg chg="addSp delSp modSp add mod delAnim modAnim modNotesTx">
        <pc:chgData name="Hans Koning" userId="33587cda-ee6a-4be1-8558-ce4bbbde9e3b" providerId="ADAL" clId="{9D5209D8-B7DA-4BA3-BF08-832831EAB16E}" dt="2023-09-21T10:38:45.060" v="3251"/>
        <pc:sldMkLst>
          <pc:docMk/>
          <pc:sldMk cId="16569096" sldId="4325"/>
        </pc:sldMkLst>
        <pc:spChg chg="add mod">
          <ac:chgData name="Hans Koning" userId="33587cda-ee6a-4be1-8558-ce4bbbde9e3b" providerId="ADAL" clId="{9D5209D8-B7DA-4BA3-BF08-832831EAB16E}" dt="2023-09-21T10:38:36.805" v="3249" actId="1076"/>
          <ac:spMkLst>
            <pc:docMk/>
            <pc:sldMk cId="16569096" sldId="4325"/>
            <ac:spMk id="2" creationId="{13301F5A-92D5-F5CF-FE2D-1210791AE1C4}"/>
          </ac:spMkLst>
        </pc:spChg>
        <pc:spChg chg="add del mod">
          <ac:chgData name="Hans Koning" userId="33587cda-ee6a-4be1-8558-ce4bbbde9e3b" providerId="ADAL" clId="{9D5209D8-B7DA-4BA3-BF08-832831EAB16E}" dt="2023-09-21T10:33:24.407" v="3133" actId="478"/>
          <ac:spMkLst>
            <pc:docMk/>
            <pc:sldMk cId="16569096" sldId="4325"/>
            <ac:spMk id="6" creationId="{15D34993-D1C1-A5CB-CF48-8F0F9AD20C81}"/>
          </ac:spMkLst>
        </pc:spChg>
      </pc:sldChg>
      <pc:sldChg chg="addSp delSp modSp add mod delAnim modAnim modNotesTx">
        <pc:chgData name="Hans Koning" userId="33587cda-ee6a-4be1-8558-ce4bbbde9e3b" providerId="ADAL" clId="{9D5209D8-B7DA-4BA3-BF08-832831EAB16E}" dt="2023-09-21T10:39:33.131" v="3257"/>
        <pc:sldMkLst>
          <pc:docMk/>
          <pc:sldMk cId="598880433" sldId="4326"/>
        </pc:sldMkLst>
        <pc:spChg chg="add del mod">
          <ac:chgData name="Hans Koning" userId="33587cda-ee6a-4be1-8558-ce4bbbde9e3b" providerId="ADAL" clId="{9D5209D8-B7DA-4BA3-BF08-832831EAB16E}" dt="2023-09-21T10:31:54.647" v="3094" actId="478"/>
          <ac:spMkLst>
            <pc:docMk/>
            <pc:sldMk cId="598880433" sldId="4326"/>
            <ac:spMk id="7" creationId="{667A3C1E-0334-3DAD-9940-8051899C28C1}"/>
          </ac:spMkLst>
        </pc:spChg>
        <pc:spChg chg="add del mod">
          <ac:chgData name="Hans Koning" userId="33587cda-ee6a-4be1-8558-ce4bbbde9e3b" providerId="ADAL" clId="{9D5209D8-B7DA-4BA3-BF08-832831EAB16E}" dt="2023-09-21T10:32:49.276" v="3116" actId="478"/>
          <ac:spMkLst>
            <pc:docMk/>
            <pc:sldMk cId="598880433" sldId="4326"/>
            <ac:spMk id="8" creationId="{57F13CCE-D0E8-B159-242C-6A48701AEE61}"/>
          </ac:spMkLst>
        </pc:spChg>
        <pc:spChg chg="add mod">
          <ac:chgData name="Hans Koning" userId="33587cda-ee6a-4be1-8558-ce4bbbde9e3b" providerId="ADAL" clId="{9D5209D8-B7DA-4BA3-BF08-832831EAB16E}" dt="2023-09-21T10:31:54.647" v="3094" actId="478"/>
          <ac:spMkLst>
            <pc:docMk/>
            <pc:sldMk cId="598880433" sldId="4326"/>
            <ac:spMk id="10" creationId="{E1F28612-2B8E-23C8-A5AF-6296B278CA8F}"/>
          </ac:spMkLst>
        </pc:spChg>
        <pc:spChg chg="add mod">
          <ac:chgData name="Hans Koning" userId="33587cda-ee6a-4be1-8558-ce4bbbde9e3b" providerId="ADAL" clId="{9D5209D8-B7DA-4BA3-BF08-832831EAB16E}" dt="2023-09-21T10:39:30.520" v="3256" actId="1076"/>
          <ac:spMkLst>
            <pc:docMk/>
            <pc:sldMk cId="598880433" sldId="4326"/>
            <ac:spMk id="11" creationId="{F73348D0-4496-75A2-A9F3-2029FE4823B7}"/>
          </ac:spMkLst>
        </pc:spChg>
      </pc:sldChg>
      <pc:sldChg chg="addSp delSp modSp add mod delAnim modAnim modNotesTx">
        <pc:chgData name="Hans Koning" userId="33587cda-ee6a-4be1-8558-ce4bbbde9e3b" providerId="ADAL" clId="{9D5209D8-B7DA-4BA3-BF08-832831EAB16E}" dt="2023-09-21T10:42:24.337" v="3268"/>
        <pc:sldMkLst>
          <pc:docMk/>
          <pc:sldMk cId="1234214847" sldId="4327"/>
        </pc:sldMkLst>
        <pc:spChg chg="add mod">
          <ac:chgData name="Hans Koning" userId="33587cda-ee6a-4be1-8558-ce4bbbde9e3b" providerId="ADAL" clId="{9D5209D8-B7DA-4BA3-BF08-832831EAB16E}" dt="2023-09-21T10:39:59.657" v="3262" actId="1076"/>
          <ac:spMkLst>
            <pc:docMk/>
            <pc:sldMk cId="1234214847" sldId="4327"/>
            <ac:spMk id="2" creationId="{2EB07D4D-B37B-3882-D76B-7E3206376071}"/>
          </ac:spMkLst>
        </pc:spChg>
        <pc:spChg chg="add del mod">
          <ac:chgData name="Hans Koning" userId="33587cda-ee6a-4be1-8558-ce4bbbde9e3b" providerId="ADAL" clId="{9D5209D8-B7DA-4BA3-BF08-832831EAB16E}" dt="2023-09-21T10:39:52.648" v="3261" actId="478"/>
          <ac:spMkLst>
            <pc:docMk/>
            <pc:sldMk cId="1234214847" sldId="4327"/>
            <ac:spMk id="3" creationId="{244C5FED-4D7C-BAAA-A522-225AD3A6A52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B8F14F58-8A7C-4613-807D-6175B1129F9B}" type="datetimeFigureOut">
              <a:rPr lang="nl-NL" smtClean="0"/>
              <a:t>28-9-2023</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F7CF0637-C1F1-4ED9-AADE-2067C9B8E50F}" type="slidenum">
              <a:rPr lang="nl-NL" smtClean="0"/>
              <a:t>‹nr.›</a:t>
            </a:fld>
            <a:endParaRPr lang="nl-NL"/>
          </a:p>
        </p:txBody>
      </p:sp>
    </p:spTree>
    <p:extLst>
      <p:ext uri="{BB962C8B-B14F-4D97-AF65-F5344CB8AC3E}">
        <p14:creationId xmlns:p14="http://schemas.microsoft.com/office/powerpoint/2010/main" val="1357338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7CF0637-C1F1-4ED9-AADE-2067C9B8E50F}" type="slidenum">
              <a:rPr lang="nl-NL" smtClean="0"/>
              <a:t>1</a:t>
            </a:fld>
            <a:endParaRPr lang="nl-NL"/>
          </a:p>
        </p:txBody>
      </p:sp>
    </p:spTree>
    <p:extLst>
      <p:ext uri="{BB962C8B-B14F-4D97-AF65-F5344CB8AC3E}">
        <p14:creationId xmlns:p14="http://schemas.microsoft.com/office/powerpoint/2010/main" val="127579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dirty="0"/>
              <a:t>Dit lijken toch wel echt signalen van geldzorgen.</a:t>
            </a:r>
          </a:p>
          <a:p>
            <a:r>
              <a:rPr lang="nl-NL" b="0" dirty="0"/>
              <a:t>Als je mensen hoort praten over betalingsachterstanden en herinneringen en geen geld voor de boodschappen zijn er op zijn minst geldzorgen. Of dat problematische geldzorgen zijn, dat weet je natuurlijk niet maar zeker in combinatie met andere zaken die je ziet, hoort of voelt, kan het heel goed een aanleiding zijn om eens te vragen of er geldzorgen zijn. </a:t>
            </a:r>
          </a:p>
          <a:p>
            <a:pPr marL="0" indent="0">
              <a:buNone/>
            </a:pPr>
            <a:endParaRPr lang="nl-NL" dirty="0"/>
          </a:p>
        </p:txBody>
      </p:sp>
    </p:spTree>
    <p:extLst>
      <p:ext uri="{BB962C8B-B14F-4D97-AF65-F5344CB8AC3E}">
        <p14:creationId xmlns:p14="http://schemas.microsoft.com/office/powerpoint/2010/main" val="3870188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kern="100" dirty="0">
                <a:effectLst/>
                <a:latin typeface="Source Sans Pro" panose="020B0503030403020204" pitchFamily="34" charset="0"/>
                <a:ea typeface="Calibri" panose="020F0502020204030204" pitchFamily="34" charset="0"/>
                <a:cs typeface="Times New Roman" panose="02020603050405020304" pitchFamily="18" charset="0"/>
              </a:rPr>
              <a:t>Deze situatie lijkt op die van die zorgelijke vrouw. Op basis van een zo’n beeld kan je echt niks zeggen over geldzorgen of niet.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100" dirty="0">
                <a:effectLst/>
                <a:latin typeface="Source Sans Pro" panose="020B0503030403020204" pitchFamily="34" charset="0"/>
                <a:ea typeface="Calibri" panose="020F0502020204030204" pitchFamily="34" charset="0"/>
                <a:cs typeface="Times New Roman" panose="02020603050405020304" pitchFamily="18" charset="0"/>
              </a:rPr>
              <a:t>Zorgen van kinderen zijn heftig en ze kunnen ze echt heel goed verbergen. Maar we weten dat in gezinnen met geldzorgen ook kinderen minder kunnen meedoen aan sociale dingen als feestjes, sport en clubjes enzo. </a:t>
            </a:r>
            <a:r>
              <a:rPr lang="nl-NL" sz="1800" kern="100">
                <a:effectLst/>
                <a:latin typeface="Source Sans Pro" panose="020B0503030403020204" pitchFamily="34" charset="0"/>
                <a:ea typeface="Calibri" panose="020F0502020204030204" pitchFamily="34" charset="0"/>
                <a:cs typeface="Times New Roman" panose="02020603050405020304" pitchFamily="18" charset="0"/>
              </a:rPr>
              <a:t>Ook kinderen kunnen in een sociaal isolement terecht komen .</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l-NL" dirty="0"/>
          </a:p>
        </p:txBody>
      </p:sp>
    </p:spTree>
    <p:extLst>
      <p:ext uri="{BB962C8B-B14F-4D97-AF65-F5344CB8AC3E}">
        <p14:creationId xmlns:p14="http://schemas.microsoft.com/office/powerpoint/2010/main" val="2193232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nl-NL" dirty="0"/>
          </a:p>
        </p:txBody>
      </p:sp>
    </p:spTree>
    <p:extLst>
      <p:ext uri="{BB962C8B-B14F-4D97-AF65-F5344CB8AC3E}">
        <p14:creationId xmlns:p14="http://schemas.microsoft.com/office/powerpoint/2010/main" val="2815304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Stap 2</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F0637-C1F1-4ED9-AADE-2067C9B8E50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5717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Wacht met aankaarten totdat je een beetje vertrouwen hebt (een klik) </a:t>
            </a: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Vertel wat je ziet en wat je denkt en evt. waar je je zorgen om maakt</a:t>
            </a: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Vraag of de ander gedachten of je zorgen herkent en laat de ander praten </a:t>
            </a: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Deze fase is belangrijk. Misschien is er niks aan de hand en zie je het gewoon verkeerd, maar zelfs als er wel zorgen zijn weet je dat praten over geldzorgen moeilijk is. De kans is vrijwel nul dat iemand meteen zijn hart lucht en je in vertrouwen neemt. Maar dat betekent niet dat je niet een zaadje hebt geplant. Mensen voelen oprechte zorg echt wel. </a:t>
            </a:r>
            <a:br>
              <a:rPr lang="nl-NL" sz="1800" kern="100" dirty="0">
                <a:effectLst/>
                <a:latin typeface="Calibri" panose="020F0502020204030204" pitchFamily="34" charset="0"/>
                <a:ea typeface="Calibri" panose="020F0502020204030204" pitchFamily="34" charset="0"/>
                <a:cs typeface="Times New Roman" panose="02020603050405020304" pitchFamily="18" charset="0"/>
              </a:rPr>
            </a:b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Tips voor deze fase zijn: </a:t>
            </a: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Luister zonder oordeel, vermijd adviezen en oplossingen, wees nieuwsgierig, neem de tijd, vraag door. Bedenk dat iemand nooit alles in een keer vertelt en dat hoeft ook niet </a:t>
            </a: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Bedenk dat jij geen hulpverlener bent en dat je dat ook niet moet worden. Laat merken dat je weet (hebt gehoord geleerd) dat er veel mensen zijn met geldzorgen die er niet of nauwelijks over durven praten. En dat daar inloopplekken zijn (of andere adressen) waar mensen zijn die een luisterend oor hebben en die misschien eens mee kunnen kijken of ze de hulpvrager kunnen helpen. </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F0637-C1F1-4ED9-AADE-2067C9B8E50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8768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Wacht met aankaarten totdat je een beetje vertrouwen hebt (een klik) </a:t>
            </a: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Vertel wat je ziet en wat je denkt en evt. waar je je zorgen om maakt</a:t>
            </a: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Vraag of de ander gedachten of je zorgen herkent en laat de ander praten </a:t>
            </a: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Deze fase is belangrijk. Misschien is er niks aan de hand en zie je het gewoon verkeerd, maar zelfs als er wel zorgen zijn weet je dat praten over geldzorgen moeilijk is. De kans is vrijwel nul dat iemand meteen zijn hart lucht en je in vertrouwen neemt. Maar dat betekent niet dat je niet een zaadje hebt geplant. Mensen voelen oprechte zorg echt wel. </a:t>
            </a:r>
            <a:br>
              <a:rPr lang="nl-NL" sz="1800" kern="100" dirty="0">
                <a:effectLst/>
                <a:latin typeface="Calibri" panose="020F0502020204030204" pitchFamily="34" charset="0"/>
                <a:ea typeface="Calibri" panose="020F0502020204030204" pitchFamily="34" charset="0"/>
                <a:cs typeface="Times New Roman" panose="02020603050405020304" pitchFamily="18" charset="0"/>
              </a:rPr>
            </a:b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Tips voor deze fase zijn: </a:t>
            </a: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Luister zonder oordeel, vermijd adviezen en oplossingen, wees nieuwsgierig, neem de tijd, vraag door. Bedenk dat iemand nooit alles in een keer vertelt en dat hoeft ook niet </a:t>
            </a: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Bedenk dat jij geen hulpverlener bent en dat je dat ook niet moet worden. Laat merken dat je weet (hebt gehoord geleerd) dat er veel mensen zijn met geldzorgen die er niet of nauwelijks over durven praten. En dat daar inloopplekken zijn (of andere adressen) waar mensen zijn die een luisterend oor hebben en die misschien eens mee kunnen kijken of ze de hulpvrager kunnen helpen. </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F0637-C1F1-4ED9-AADE-2067C9B8E50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6031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cs typeface="Calibri"/>
            </a:endParaRPr>
          </a:p>
        </p:txBody>
      </p:sp>
    </p:spTree>
    <p:extLst>
      <p:ext uri="{BB962C8B-B14F-4D97-AF65-F5344CB8AC3E}">
        <p14:creationId xmlns:p14="http://schemas.microsoft.com/office/powerpoint/2010/main" val="3523334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cs typeface="Calibri"/>
            </a:endParaRPr>
          </a:p>
        </p:txBody>
      </p:sp>
    </p:spTree>
    <p:extLst>
      <p:ext uri="{BB962C8B-B14F-4D97-AF65-F5344CB8AC3E}">
        <p14:creationId xmlns:p14="http://schemas.microsoft.com/office/powerpoint/2010/main" val="427669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cs typeface="Calibri"/>
            </a:endParaRPr>
          </a:p>
        </p:txBody>
      </p:sp>
    </p:spTree>
    <p:extLst>
      <p:ext uri="{BB962C8B-B14F-4D97-AF65-F5344CB8AC3E}">
        <p14:creationId xmlns:p14="http://schemas.microsoft.com/office/powerpoint/2010/main" val="29113489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cs typeface="Calibri"/>
            </a:endParaRPr>
          </a:p>
        </p:txBody>
      </p:sp>
    </p:spTree>
    <p:extLst>
      <p:ext uri="{BB962C8B-B14F-4D97-AF65-F5344CB8AC3E}">
        <p14:creationId xmlns:p14="http://schemas.microsoft.com/office/powerpoint/2010/main" val="4141690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raakte jou, wat viel je op, waar heb je vragen over</a:t>
            </a:r>
          </a:p>
        </p:txBody>
      </p:sp>
      <p:sp>
        <p:nvSpPr>
          <p:cNvPr id="4" name="Tijdelijke aanduiding voor dianummer 3"/>
          <p:cNvSpPr>
            <a:spLocks noGrp="1"/>
          </p:cNvSpPr>
          <p:nvPr>
            <p:ph type="sldNum" sz="quarter" idx="5"/>
          </p:nvPr>
        </p:nvSpPr>
        <p:spPr/>
        <p:txBody>
          <a:bodyPr/>
          <a:lstStyle/>
          <a:p>
            <a:fld id="{F7CF0637-C1F1-4ED9-AADE-2067C9B8E50F}" type="slidenum">
              <a:rPr lang="nl-NL" smtClean="0"/>
              <a:t>3</a:t>
            </a:fld>
            <a:endParaRPr lang="nl-NL"/>
          </a:p>
        </p:txBody>
      </p:sp>
    </p:spTree>
    <p:extLst>
      <p:ext uri="{BB962C8B-B14F-4D97-AF65-F5344CB8AC3E}">
        <p14:creationId xmlns:p14="http://schemas.microsoft.com/office/powerpoint/2010/main" val="4175560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cs typeface="Calibri"/>
            </a:endParaRPr>
          </a:p>
        </p:txBody>
      </p:sp>
    </p:spTree>
    <p:extLst>
      <p:ext uri="{BB962C8B-B14F-4D97-AF65-F5344CB8AC3E}">
        <p14:creationId xmlns:p14="http://schemas.microsoft.com/office/powerpoint/2010/main" val="3778622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Stap 1</a:t>
            </a:r>
          </a:p>
        </p:txBody>
      </p:sp>
      <p:sp>
        <p:nvSpPr>
          <p:cNvPr id="4" name="Tijdelijke aanduiding voor dianummer 3"/>
          <p:cNvSpPr>
            <a:spLocks noGrp="1"/>
          </p:cNvSpPr>
          <p:nvPr>
            <p:ph type="sldNum" sz="quarter" idx="5"/>
          </p:nvPr>
        </p:nvSpPr>
        <p:spPr/>
        <p:txBody>
          <a:bodyPr/>
          <a:lstStyle/>
          <a:p>
            <a:fld id="{F7CF0637-C1F1-4ED9-AADE-2067C9B8E50F}" type="slidenum">
              <a:rPr lang="nl-NL" smtClean="0"/>
              <a:t>12</a:t>
            </a:fld>
            <a:endParaRPr lang="nl-NL"/>
          </a:p>
        </p:txBody>
      </p:sp>
    </p:spTree>
    <p:extLst>
      <p:ext uri="{BB962C8B-B14F-4D97-AF65-F5344CB8AC3E}">
        <p14:creationId xmlns:p14="http://schemas.microsoft.com/office/powerpoint/2010/main" val="3785493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kern="100" dirty="0">
                <a:effectLst/>
                <a:latin typeface="Source Sans Pro" panose="020B0503030403020204" pitchFamily="34" charset="0"/>
                <a:ea typeface="Calibri" panose="020F0502020204030204" pitchFamily="34" charset="0"/>
                <a:cs typeface="Times New Roman" panose="02020603050405020304" pitchFamily="18" charset="0"/>
              </a:rPr>
              <a:t>De hevige vormen van Armoede kennen we wel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100" dirty="0">
                <a:effectLst/>
                <a:latin typeface="Source Sans Pro" panose="020B0503030403020204" pitchFamily="34" charset="0"/>
                <a:ea typeface="Calibri" panose="020F0502020204030204" pitchFamily="34" charset="0"/>
                <a:cs typeface="Times New Roman" panose="02020603050405020304" pitchFamily="18" charset="0"/>
              </a:rPr>
              <a:t>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100" dirty="0">
                <a:effectLst/>
                <a:latin typeface="Source Sans Pro" panose="020B0503030403020204" pitchFamily="34" charset="0"/>
                <a:ea typeface="Calibri" panose="020F0502020204030204" pitchFamily="34" charset="0"/>
                <a:cs typeface="Times New Roman" panose="02020603050405020304" pitchFamily="18" charset="0"/>
              </a:rPr>
              <a:t>Maar als we serieus nadenken over de cijfers die we eerder noemden, dan weten we dat dit een topje is van een ijsberg en dat er ook veel, minder zichtbare armoede en schulden en geldzorgen zijn.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100" dirty="0">
                <a:effectLst/>
                <a:latin typeface="Source Sans Pro" panose="020B0503030403020204" pitchFamily="34" charset="0"/>
                <a:ea typeface="Calibri" panose="020F0502020204030204" pitchFamily="34" charset="0"/>
                <a:cs typeface="Times New Roman" panose="02020603050405020304" pitchFamily="18" charset="0"/>
              </a:rPr>
              <a:t>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100" dirty="0">
                <a:effectLst/>
                <a:latin typeface="Source Sans Pro" panose="020B0503030403020204" pitchFamily="34" charset="0"/>
                <a:ea typeface="Calibri" panose="020F0502020204030204" pitchFamily="34" charset="0"/>
                <a:cs typeface="Times New Roman" panose="02020603050405020304" pitchFamily="18" charset="0"/>
              </a:rPr>
              <a:t>Meer dan 1 miljoen mensen in financiële zorgen, 1 op de 7 mensen rondom de armoedegrens en dus alleen geld voor de noodzakelijkste uitgaven, weet je nog?</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Tree>
    <p:extLst>
      <p:ext uri="{BB962C8B-B14F-4D97-AF65-F5344CB8AC3E}">
        <p14:creationId xmlns:p14="http://schemas.microsoft.com/office/powerpoint/2010/main" val="3044372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sz="1200" dirty="0"/>
              <a:t>Armoede signaleren is niet eenvoudig omdat gezinnen die in armoede leven zich vaak schamen en hun situatie voor de buitenwereld willen verbergen. Wees daarom op contactmomenten alert op signalen van armoede. Maar bedenk ook dat er voor bepaald gedrag ook heel andere redenen kunnen zijn. </a:t>
            </a:r>
          </a:p>
          <a:p>
            <a:pPr marL="0" indent="0">
              <a:buNone/>
            </a:pPr>
            <a:endParaRPr lang="nl-NL" sz="1200" dirty="0"/>
          </a:p>
          <a:p>
            <a:pPr marL="0" indent="0">
              <a:buNone/>
            </a:pPr>
            <a:r>
              <a:rPr lang="nl-NL" sz="1200" dirty="0"/>
              <a:t>Check dus altijd of het klopt wat je denkt.</a:t>
            </a:r>
          </a:p>
          <a:p>
            <a:pPr marL="0" indent="0">
              <a:buNone/>
            </a:pPr>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solidFill>
                  <a:srgbClr val="000000"/>
                </a:solidFill>
                <a:effectLst/>
                <a:latin typeface="Source Sans Pro" panose="020B0503030403020204" pitchFamily="34" charset="0"/>
                <a:ea typeface="Times New Roman" panose="02020603050405020304" pitchFamily="18" charset="0"/>
                <a:cs typeface="Arial" panose="020B0604020202020204" pitchFamily="34" charset="0"/>
              </a:rPr>
              <a:t>Signalen van geldzorgen en schulden kun je opmerken via verschillende zintuigen en vooral door combinaties daarvan </a:t>
            </a:r>
            <a:endParaRPr lang="nl-NL" sz="1800" dirty="0">
              <a:effectLst/>
              <a:latin typeface="Times New Roman" panose="02020603050405020304" pitchFamily="18" charset="0"/>
              <a:ea typeface="Times New Roman" panose="02020603050405020304" pitchFamily="18" charset="0"/>
            </a:endParaRPr>
          </a:p>
          <a:p>
            <a:pPr marL="0" indent="0">
              <a:buNone/>
            </a:pPr>
            <a:endParaRPr lang="nl-NL" dirty="0"/>
          </a:p>
        </p:txBody>
      </p:sp>
    </p:spTree>
    <p:extLst>
      <p:ext uri="{BB962C8B-B14F-4D97-AF65-F5344CB8AC3E}">
        <p14:creationId xmlns:p14="http://schemas.microsoft.com/office/powerpoint/2010/main" val="1872357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t>Moeilijk om te bedenken wat het goede antwoord is. </a:t>
            </a:r>
          </a:p>
          <a:p>
            <a:r>
              <a:rPr lang="nl-NL" sz="1200" dirty="0"/>
              <a:t>Er zijn vast en zeker mensen die lang alleen wonen (meestal mannen) en die gewoon slecht voor zichzelf zorgen maar niet perse in geldzorgen zitten. Maar in het algemeen kun je best zeggen dat zoveel rommel in de keuken en met van die echt oude spullen en ook nog vuil en afval, … dat zal best een signaal van geldzorgen kunnen zijn.</a:t>
            </a:r>
          </a:p>
          <a:p>
            <a:pPr marL="0" indent="0">
              <a:buNone/>
            </a:pPr>
            <a:endParaRPr lang="nl-NL" dirty="0"/>
          </a:p>
        </p:txBody>
      </p:sp>
    </p:spTree>
    <p:extLst>
      <p:ext uri="{BB962C8B-B14F-4D97-AF65-F5344CB8AC3E}">
        <p14:creationId xmlns:p14="http://schemas.microsoft.com/office/powerpoint/2010/main" val="1953305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dirty="0"/>
              <a:t>Ook hier is het moeilijk om een goed antwoord te kiezen. </a:t>
            </a:r>
          </a:p>
          <a:p>
            <a:r>
              <a:rPr lang="nl-NL" sz="1200" b="0" dirty="0"/>
              <a:t>Zo’n stapeltje post kan verwijzen naar geldzorgen maar misschien is het gewoon een beetje achterstallige administratie. Er ligt een bril bij, dus misschien is iemand ermee bezig. En dan is het wel interessant of die persoon zorgelijk naar die post kijkt of niet. In het algemeen weten we wel dat veel mensen met geldzorgen er tegen opzien om post te openen en wel veel betalingsherinneringen en aanmaningen krijgen. En dat leidt vaak tot een rommelige administratie en stapels post. </a:t>
            </a:r>
          </a:p>
          <a:p>
            <a:pPr marL="0" indent="0">
              <a:buNone/>
            </a:pPr>
            <a:endParaRPr lang="nl-NL" dirty="0"/>
          </a:p>
        </p:txBody>
      </p:sp>
    </p:spTree>
    <p:extLst>
      <p:ext uri="{BB962C8B-B14F-4D97-AF65-F5344CB8AC3E}">
        <p14:creationId xmlns:p14="http://schemas.microsoft.com/office/powerpoint/2010/main" val="3729139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dirty="0"/>
              <a:t>Hier is goed of fout niet heel moeilijk te beantwoorden. </a:t>
            </a:r>
          </a:p>
          <a:p>
            <a:r>
              <a:rPr lang="nl-NL" b="0" dirty="0"/>
              <a:t>Er zijn misschien vele andere mogelijke verklaringen maar kapotte kleding is vrijwel altijd een signaal van weinig geld en vaak ook van geldzorgen. Dus, … het zouden natuurlijk de makkelijke schoenen van een eigenwijze puber kunnen zijn maar dan zie je in dit gezin ook duidelijk andere dingen zien. Dus ja, dit lijkt echt wel een signaal van geldzorgen</a:t>
            </a:r>
          </a:p>
          <a:p>
            <a:pPr marL="0" indent="0">
              <a:buNone/>
            </a:pPr>
            <a:endParaRPr lang="nl-NL" dirty="0"/>
          </a:p>
        </p:txBody>
      </p:sp>
    </p:spTree>
    <p:extLst>
      <p:ext uri="{BB962C8B-B14F-4D97-AF65-F5344CB8AC3E}">
        <p14:creationId xmlns:p14="http://schemas.microsoft.com/office/powerpoint/2010/main" val="3148905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dirty="0"/>
              <a:t>Op basis van een zo’n foto kan je echt niks zeggen over geldzorgen of niet. </a:t>
            </a:r>
          </a:p>
          <a:p>
            <a:r>
              <a:rPr lang="nl-NL" b="0" dirty="0"/>
              <a:t>Iedereen ziet dat deze vrouw het op dit moment niet fijn heeft maar dat kan heel veel oorzaken hebben. Spanning, vermoeidheid, angst, minder sociaal contact, etc. zijn allemaal zaken die voorkomen bij mensen met geldzorgen maar je zult echt in gesprek moeten om er achter te komen of dat in dit geval ook zo is. </a:t>
            </a:r>
          </a:p>
          <a:p>
            <a:pPr marL="0" indent="0">
              <a:buNone/>
            </a:pPr>
            <a:endParaRPr lang="nl-NL" dirty="0"/>
          </a:p>
        </p:txBody>
      </p:sp>
    </p:spTree>
    <p:extLst>
      <p:ext uri="{BB962C8B-B14F-4D97-AF65-F5344CB8AC3E}">
        <p14:creationId xmlns:p14="http://schemas.microsoft.com/office/powerpoint/2010/main" val="16966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574963-E16F-1C4E-73B5-A780785219B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DC469018-B5D3-DC1F-B846-257F2A615E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AF352C81-D93D-F6CE-0D52-406F1DA9EFBE}"/>
              </a:ext>
            </a:extLst>
          </p:cNvPr>
          <p:cNvSpPr>
            <a:spLocks noGrp="1"/>
          </p:cNvSpPr>
          <p:nvPr>
            <p:ph type="dt" sz="half" idx="10"/>
          </p:nvPr>
        </p:nvSpPr>
        <p:spPr/>
        <p:txBody>
          <a:bodyPr/>
          <a:lstStyle/>
          <a:p>
            <a:fld id="{B525C5E3-EC96-4A82-A787-BC0A87329779}" type="datetimeFigureOut">
              <a:rPr lang="nl-NL" smtClean="0"/>
              <a:t>28-9-2023</a:t>
            </a:fld>
            <a:endParaRPr lang="nl-NL"/>
          </a:p>
        </p:txBody>
      </p:sp>
      <p:sp>
        <p:nvSpPr>
          <p:cNvPr id="5" name="Tijdelijke aanduiding voor voettekst 4">
            <a:extLst>
              <a:ext uri="{FF2B5EF4-FFF2-40B4-BE49-F238E27FC236}">
                <a16:creationId xmlns:a16="http://schemas.microsoft.com/office/drawing/2014/main" id="{4ECCA0D3-BCC8-B19B-D09E-D03490A40CA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76B0073-31E3-831E-7760-5051264B3B2B}"/>
              </a:ext>
            </a:extLst>
          </p:cNvPr>
          <p:cNvSpPr>
            <a:spLocks noGrp="1"/>
          </p:cNvSpPr>
          <p:nvPr>
            <p:ph type="sldNum" sz="quarter" idx="12"/>
          </p:nvPr>
        </p:nvSpPr>
        <p:spPr/>
        <p:txBody>
          <a:bodyPr/>
          <a:lstStyle/>
          <a:p>
            <a:fld id="{DDD5FD59-8855-4A92-9402-0F92A22045BD}" type="slidenum">
              <a:rPr lang="nl-NL" smtClean="0"/>
              <a:t>‹nr.›</a:t>
            </a:fld>
            <a:endParaRPr lang="nl-NL"/>
          </a:p>
        </p:txBody>
      </p:sp>
    </p:spTree>
    <p:extLst>
      <p:ext uri="{BB962C8B-B14F-4D97-AF65-F5344CB8AC3E}">
        <p14:creationId xmlns:p14="http://schemas.microsoft.com/office/powerpoint/2010/main" val="1531865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F55734-F59E-97EB-E303-B0A6B65F1796}"/>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CD71A0E-1F32-B11F-26BC-B943D29436DB}"/>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23F6E91-5B53-2829-C3C5-94CD9370211F}"/>
              </a:ext>
            </a:extLst>
          </p:cNvPr>
          <p:cNvSpPr>
            <a:spLocks noGrp="1"/>
          </p:cNvSpPr>
          <p:nvPr>
            <p:ph type="dt" sz="half" idx="10"/>
          </p:nvPr>
        </p:nvSpPr>
        <p:spPr/>
        <p:txBody>
          <a:bodyPr/>
          <a:lstStyle/>
          <a:p>
            <a:fld id="{B525C5E3-EC96-4A82-A787-BC0A87329779}" type="datetimeFigureOut">
              <a:rPr lang="nl-NL" smtClean="0"/>
              <a:t>28-9-2023</a:t>
            </a:fld>
            <a:endParaRPr lang="nl-NL"/>
          </a:p>
        </p:txBody>
      </p:sp>
      <p:sp>
        <p:nvSpPr>
          <p:cNvPr id="5" name="Tijdelijke aanduiding voor voettekst 4">
            <a:extLst>
              <a:ext uri="{FF2B5EF4-FFF2-40B4-BE49-F238E27FC236}">
                <a16:creationId xmlns:a16="http://schemas.microsoft.com/office/drawing/2014/main" id="{EEF04E2E-3389-6D3A-5A1F-78225964942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D190223-C4B4-86A7-A784-5B648FB369FB}"/>
              </a:ext>
            </a:extLst>
          </p:cNvPr>
          <p:cNvSpPr>
            <a:spLocks noGrp="1"/>
          </p:cNvSpPr>
          <p:nvPr>
            <p:ph type="sldNum" sz="quarter" idx="12"/>
          </p:nvPr>
        </p:nvSpPr>
        <p:spPr/>
        <p:txBody>
          <a:bodyPr/>
          <a:lstStyle/>
          <a:p>
            <a:fld id="{DDD5FD59-8855-4A92-9402-0F92A22045BD}" type="slidenum">
              <a:rPr lang="nl-NL" smtClean="0"/>
              <a:t>‹nr.›</a:t>
            </a:fld>
            <a:endParaRPr lang="nl-NL"/>
          </a:p>
        </p:txBody>
      </p:sp>
    </p:spTree>
    <p:extLst>
      <p:ext uri="{BB962C8B-B14F-4D97-AF65-F5344CB8AC3E}">
        <p14:creationId xmlns:p14="http://schemas.microsoft.com/office/powerpoint/2010/main" val="470450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3E6F1B4-01F1-3BCE-B8B3-24E70F87C57F}"/>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5A699F1-A529-8AFE-CF8A-0A0FFF7A0618}"/>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BD561A1-109E-7E2E-7051-AADD9EB4D8B0}"/>
              </a:ext>
            </a:extLst>
          </p:cNvPr>
          <p:cNvSpPr>
            <a:spLocks noGrp="1"/>
          </p:cNvSpPr>
          <p:nvPr>
            <p:ph type="dt" sz="half" idx="10"/>
          </p:nvPr>
        </p:nvSpPr>
        <p:spPr/>
        <p:txBody>
          <a:bodyPr/>
          <a:lstStyle/>
          <a:p>
            <a:fld id="{B525C5E3-EC96-4A82-A787-BC0A87329779}" type="datetimeFigureOut">
              <a:rPr lang="nl-NL" smtClean="0"/>
              <a:t>28-9-2023</a:t>
            </a:fld>
            <a:endParaRPr lang="nl-NL"/>
          </a:p>
        </p:txBody>
      </p:sp>
      <p:sp>
        <p:nvSpPr>
          <p:cNvPr id="5" name="Tijdelijke aanduiding voor voettekst 4">
            <a:extLst>
              <a:ext uri="{FF2B5EF4-FFF2-40B4-BE49-F238E27FC236}">
                <a16:creationId xmlns:a16="http://schemas.microsoft.com/office/drawing/2014/main" id="{A641707E-0F72-2E8C-D6B2-87A297E61EE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7E8AA7D-E580-BFFB-A993-CEC8B52FA753}"/>
              </a:ext>
            </a:extLst>
          </p:cNvPr>
          <p:cNvSpPr>
            <a:spLocks noGrp="1"/>
          </p:cNvSpPr>
          <p:nvPr>
            <p:ph type="sldNum" sz="quarter" idx="12"/>
          </p:nvPr>
        </p:nvSpPr>
        <p:spPr/>
        <p:txBody>
          <a:bodyPr/>
          <a:lstStyle/>
          <a:p>
            <a:fld id="{DDD5FD59-8855-4A92-9402-0F92A22045BD}" type="slidenum">
              <a:rPr lang="nl-NL" smtClean="0"/>
              <a:t>‹nr.›</a:t>
            </a:fld>
            <a:endParaRPr lang="nl-NL"/>
          </a:p>
        </p:txBody>
      </p:sp>
    </p:spTree>
    <p:extLst>
      <p:ext uri="{BB962C8B-B14F-4D97-AF65-F5344CB8AC3E}">
        <p14:creationId xmlns:p14="http://schemas.microsoft.com/office/powerpoint/2010/main" val="237957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si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DBA236-8682-E14C-A894-9FFED167B1C6}"/>
              </a:ext>
            </a:extLst>
          </p:cNvPr>
          <p:cNvSpPr>
            <a:spLocks noGrp="1"/>
          </p:cNvSpPr>
          <p:nvPr>
            <p:ph type="title"/>
          </p:nvPr>
        </p:nvSpPr>
        <p:spPr/>
        <p:txBody>
          <a:bodyPr/>
          <a:lstStyle/>
          <a:p>
            <a:r>
              <a:rPr lang="nl-NL"/>
              <a:t>Klik om stijl te bewerken</a:t>
            </a:r>
          </a:p>
        </p:txBody>
      </p:sp>
      <p:sp>
        <p:nvSpPr>
          <p:cNvPr id="9" name="Tijdelijke aanduiding voor tekst 2">
            <a:extLst>
              <a:ext uri="{FF2B5EF4-FFF2-40B4-BE49-F238E27FC236}">
                <a16:creationId xmlns:a16="http://schemas.microsoft.com/office/drawing/2014/main" id="{7EED5A78-3B94-844F-8FC9-999726F4653B}"/>
              </a:ext>
            </a:extLst>
          </p:cNvPr>
          <p:cNvSpPr>
            <a:spLocks noGrp="1"/>
          </p:cNvSpPr>
          <p:nvPr>
            <p:ph idx="1"/>
          </p:nvPr>
        </p:nvSpPr>
        <p:spPr>
          <a:xfrm>
            <a:off x="838200" y="1825625"/>
            <a:ext cx="9880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p:txBody>
      </p:sp>
    </p:spTree>
    <p:extLst>
      <p:ext uri="{BB962C8B-B14F-4D97-AF65-F5344CB8AC3E}">
        <p14:creationId xmlns:p14="http://schemas.microsoft.com/office/powerpoint/2010/main" val="2276451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E9132D6-0004-C34B-A570-7AECE0027133}"/>
              </a:ext>
            </a:extLst>
          </p:cNvPr>
          <p:cNvSpPr>
            <a:spLocks noGrp="1"/>
          </p:cNvSpPr>
          <p:nvPr>
            <p:ph type="pic" sz="quarter" idx="10"/>
          </p:nvPr>
        </p:nvSpPr>
        <p:spPr>
          <a:xfrm>
            <a:off x="0" y="0"/>
            <a:ext cx="4054072" cy="6858000"/>
          </a:xfrm>
          <a:solidFill>
            <a:schemeClr val="bg1">
              <a:lumMod val="95000"/>
            </a:schemeClr>
          </a:solidFill>
        </p:spPr>
        <p:txBody>
          <a:bodyPr/>
          <a:lstStyle/>
          <a:p>
            <a:endParaRPr lang="en-US"/>
          </a:p>
        </p:txBody>
      </p:sp>
    </p:spTree>
    <p:extLst>
      <p:ext uri="{BB962C8B-B14F-4D97-AF65-F5344CB8AC3E}">
        <p14:creationId xmlns:p14="http://schemas.microsoft.com/office/powerpoint/2010/main" val="342066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E9132D6-0004-C34B-A570-7AECE0027133}"/>
              </a:ext>
            </a:extLst>
          </p:cNvPr>
          <p:cNvSpPr>
            <a:spLocks noGrp="1"/>
          </p:cNvSpPr>
          <p:nvPr>
            <p:ph type="pic" sz="quarter" idx="10"/>
          </p:nvPr>
        </p:nvSpPr>
        <p:spPr>
          <a:xfrm>
            <a:off x="0" y="0"/>
            <a:ext cx="4968710" cy="6858000"/>
          </a:xfrm>
          <a:solidFill>
            <a:schemeClr val="bg1">
              <a:lumMod val="95000"/>
            </a:schemeClr>
          </a:solidFill>
        </p:spPr>
        <p:txBody>
          <a:bodyPr/>
          <a:lstStyle/>
          <a:p>
            <a:endParaRPr lang="en-US"/>
          </a:p>
        </p:txBody>
      </p:sp>
    </p:spTree>
    <p:extLst>
      <p:ext uri="{BB962C8B-B14F-4D97-AF65-F5344CB8AC3E}">
        <p14:creationId xmlns:p14="http://schemas.microsoft.com/office/powerpoint/2010/main" val="25909632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E9132D6-0004-C34B-A570-7AECE0027133}"/>
              </a:ext>
            </a:extLst>
          </p:cNvPr>
          <p:cNvSpPr>
            <a:spLocks noGrp="1"/>
          </p:cNvSpPr>
          <p:nvPr>
            <p:ph type="pic" sz="quarter" idx="10"/>
          </p:nvPr>
        </p:nvSpPr>
        <p:spPr>
          <a:xfrm>
            <a:off x="0" y="0"/>
            <a:ext cx="12192000" cy="3429000"/>
          </a:xfrm>
          <a:solidFill>
            <a:schemeClr val="bg1">
              <a:lumMod val="95000"/>
            </a:schemeClr>
          </a:solidFill>
        </p:spPr>
        <p:txBody>
          <a:bodyPr/>
          <a:lstStyle/>
          <a:p>
            <a:endParaRPr lang="en-US"/>
          </a:p>
        </p:txBody>
      </p:sp>
    </p:spTree>
    <p:extLst>
      <p:ext uri="{BB962C8B-B14F-4D97-AF65-F5344CB8AC3E}">
        <p14:creationId xmlns:p14="http://schemas.microsoft.com/office/powerpoint/2010/main" val="1232304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asi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DBA236-8682-E14C-A894-9FFED167B1C6}"/>
              </a:ext>
            </a:extLst>
          </p:cNvPr>
          <p:cNvSpPr>
            <a:spLocks noGrp="1"/>
          </p:cNvSpPr>
          <p:nvPr>
            <p:ph type="title"/>
          </p:nvPr>
        </p:nvSpPr>
        <p:spPr/>
        <p:txBody>
          <a:bodyPr/>
          <a:lstStyle/>
          <a:p>
            <a:r>
              <a:rPr lang="nl-NL"/>
              <a:t>Klik om stijl te bewerken</a:t>
            </a:r>
          </a:p>
        </p:txBody>
      </p:sp>
      <p:sp>
        <p:nvSpPr>
          <p:cNvPr id="9" name="Tijdelijke aanduiding voor tekst 2">
            <a:extLst>
              <a:ext uri="{FF2B5EF4-FFF2-40B4-BE49-F238E27FC236}">
                <a16:creationId xmlns:a16="http://schemas.microsoft.com/office/drawing/2014/main" id="{7EED5A78-3B94-844F-8FC9-999726F4653B}"/>
              </a:ext>
            </a:extLst>
          </p:cNvPr>
          <p:cNvSpPr>
            <a:spLocks noGrp="1"/>
          </p:cNvSpPr>
          <p:nvPr>
            <p:ph idx="1"/>
          </p:nvPr>
        </p:nvSpPr>
        <p:spPr>
          <a:xfrm>
            <a:off x="838200" y="1825625"/>
            <a:ext cx="9880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p:txBody>
      </p:sp>
    </p:spTree>
    <p:extLst>
      <p:ext uri="{BB962C8B-B14F-4D97-AF65-F5344CB8AC3E}">
        <p14:creationId xmlns:p14="http://schemas.microsoft.com/office/powerpoint/2010/main" val="3876572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Wi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DBA236-8682-E14C-A894-9FFED167B1C6}"/>
              </a:ext>
            </a:extLst>
          </p:cNvPr>
          <p:cNvSpPr>
            <a:spLocks noGrp="1"/>
          </p:cNvSpPr>
          <p:nvPr>
            <p:ph type="title"/>
          </p:nvPr>
        </p:nvSpPr>
        <p:spPr/>
        <p:txBody>
          <a:bodyPr/>
          <a:lstStyle/>
          <a:p>
            <a:r>
              <a:rPr lang="nl-NL"/>
              <a:t>Klik om stijl te bewerken</a:t>
            </a:r>
          </a:p>
        </p:txBody>
      </p:sp>
      <p:sp>
        <p:nvSpPr>
          <p:cNvPr id="9" name="Tijdelijke aanduiding voor tekst 2">
            <a:extLst>
              <a:ext uri="{FF2B5EF4-FFF2-40B4-BE49-F238E27FC236}">
                <a16:creationId xmlns:a16="http://schemas.microsoft.com/office/drawing/2014/main" id="{7EED5A78-3B94-844F-8FC9-999726F4653B}"/>
              </a:ext>
            </a:extLst>
          </p:cNvPr>
          <p:cNvSpPr>
            <a:spLocks noGrp="1"/>
          </p:cNvSpPr>
          <p:nvPr>
            <p:ph idx="1"/>
          </p:nvPr>
        </p:nvSpPr>
        <p:spPr>
          <a:xfrm>
            <a:off x="838200" y="1825625"/>
            <a:ext cx="9880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p:txBody>
      </p:sp>
      <p:sp>
        <p:nvSpPr>
          <p:cNvPr id="4" name="Rechthoek 3">
            <a:extLst>
              <a:ext uri="{FF2B5EF4-FFF2-40B4-BE49-F238E27FC236}">
                <a16:creationId xmlns:a16="http://schemas.microsoft.com/office/drawing/2014/main" id="{02E92721-FBFB-0B4F-A330-51CAEE91DD84}"/>
              </a:ext>
            </a:extLst>
          </p:cNvPr>
          <p:cNvSpPr/>
          <p:nvPr userDrawn="1"/>
        </p:nvSpPr>
        <p:spPr>
          <a:xfrm>
            <a:off x="0" y="6069496"/>
            <a:ext cx="12192000" cy="7885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9356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746AA6-3958-999F-DFE5-740CE9D8C4A8}"/>
              </a:ext>
            </a:extLst>
          </p:cNvPr>
          <p:cNvSpPr>
            <a:spLocks noGrp="1"/>
          </p:cNvSpPr>
          <p:nvPr>
            <p:ph type="title"/>
          </p:nvPr>
        </p:nvSpPr>
        <p:spPr/>
        <p:txBody>
          <a:bodyPr/>
          <a:lstStyle/>
          <a:p>
            <a:r>
              <a:rPr lang="nl-NL"/>
              <a:t>Klik om stijl te bewerken</a:t>
            </a:r>
          </a:p>
        </p:txBody>
      </p:sp>
      <p:sp>
        <p:nvSpPr>
          <p:cNvPr id="4" name="Tijdelijke aanduiding voor media 3">
            <a:extLst>
              <a:ext uri="{FF2B5EF4-FFF2-40B4-BE49-F238E27FC236}">
                <a16:creationId xmlns:a16="http://schemas.microsoft.com/office/drawing/2014/main" id="{476915AC-6597-7464-32BE-1B1A4D0C7AFB}"/>
              </a:ext>
            </a:extLst>
          </p:cNvPr>
          <p:cNvSpPr>
            <a:spLocks noGrp="1"/>
          </p:cNvSpPr>
          <p:nvPr>
            <p:ph type="media" sz="quarter" idx="10"/>
          </p:nvPr>
        </p:nvSpPr>
        <p:spPr>
          <a:xfrm>
            <a:off x="825500" y="346075"/>
            <a:ext cx="10537825" cy="5753100"/>
          </a:xfrm>
        </p:spPr>
        <p:txBody>
          <a:bodyPr/>
          <a:lstStyle/>
          <a:p>
            <a:endParaRPr lang="nl-NL"/>
          </a:p>
        </p:txBody>
      </p:sp>
    </p:spTree>
    <p:extLst>
      <p:ext uri="{BB962C8B-B14F-4D97-AF65-F5344CB8AC3E}">
        <p14:creationId xmlns:p14="http://schemas.microsoft.com/office/powerpoint/2010/main" val="1321816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467CD0-C6BC-024A-44A0-BFC5C1417EC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CD4248A-DB05-C77F-6BF2-DD074067730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B08BAF8-E02C-B433-0448-C34C46E4D04A}"/>
              </a:ext>
            </a:extLst>
          </p:cNvPr>
          <p:cNvSpPr>
            <a:spLocks noGrp="1"/>
          </p:cNvSpPr>
          <p:nvPr>
            <p:ph type="dt" sz="half" idx="10"/>
          </p:nvPr>
        </p:nvSpPr>
        <p:spPr/>
        <p:txBody>
          <a:bodyPr/>
          <a:lstStyle/>
          <a:p>
            <a:fld id="{B525C5E3-EC96-4A82-A787-BC0A87329779}" type="datetimeFigureOut">
              <a:rPr lang="nl-NL" smtClean="0"/>
              <a:t>28-9-2023</a:t>
            </a:fld>
            <a:endParaRPr lang="nl-NL"/>
          </a:p>
        </p:txBody>
      </p:sp>
      <p:sp>
        <p:nvSpPr>
          <p:cNvPr id="5" name="Tijdelijke aanduiding voor voettekst 4">
            <a:extLst>
              <a:ext uri="{FF2B5EF4-FFF2-40B4-BE49-F238E27FC236}">
                <a16:creationId xmlns:a16="http://schemas.microsoft.com/office/drawing/2014/main" id="{B08EBF6F-E035-6FCF-CC7F-6892D69F857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7946D8C-1C72-DFF6-B836-81C08261131B}"/>
              </a:ext>
            </a:extLst>
          </p:cNvPr>
          <p:cNvSpPr>
            <a:spLocks noGrp="1"/>
          </p:cNvSpPr>
          <p:nvPr>
            <p:ph type="sldNum" sz="quarter" idx="12"/>
          </p:nvPr>
        </p:nvSpPr>
        <p:spPr/>
        <p:txBody>
          <a:bodyPr/>
          <a:lstStyle/>
          <a:p>
            <a:fld id="{DDD5FD59-8855-4A92-9402-0F92A22045BD}" type="slidenum">
              <a:rPr lang="nl-NL" smtClean="0"/>
              <a:t>‹nr.›</a:t>
            </a:fld>
            <a:endParaRPr lang="nl-NL"/>
          </a:p>
        </p:txBody>
      </p:sp>
    </p:spTree>
    <p:extLst>
      <p:ext uri="{BB962C8B-B14F-4D97-AF65-F5344CB8AC3E}">
        <p14:creationId xmlns:p14="http://schemas.microsoft.com/office/powerpoint/2010/main" val="2529970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2592ED-7BB8-5C86-9D66-22677A71029A}"/>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7B50D17-7965-7C7D-3EEC-E2CFE257F5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241A57B3-71C4-2189-58AF-E92CE1C334FD}"/>
              </a:ext>
            </a:extLst>
          </p:cNvPr>
          <p:cNvSpPr>
            <a:spLocks noGrp="1"/>
          </p:cNvSpPr>
          <p:nvPr>
            <p:ph type="dt" sz="half" idx="10"/>
          </p:nvPr>
        </p:nvSpPr>
        <p:spPr/>
        <p:txBody>
          <a:bodyPr/>
          <a:lstStyle/>
          <a:p>
            <a:fld id="{B525C5E3-EC96-4A82-A787-BC0A87329779}" type="datetimeFigureOut">
              <a:rPr lang="nl-NL" smtClean="0"/>
              <a:t>28-9-2023</a:t>
            </a:fld>
            <a:endParaRPr lang="nl-NL"/>
          </a:p>
        </p:txBody>
      </p:sp>
      <p:sp>
        <p:nvSpPr>
          <p:cNvPr id="5" name="Tijdelijke aanduiding voor voettekst 4">
            <a:extLst>
              <a:ext uri="{FF2B5EF4-FFF2-40B4-BE49-F238E27FC236}">
                <a16:creationId xmlns:a16="http://schemas.microsoft.com/office/drawing/2014/main" id="{DA47319C-2C7A-B647-2D21-C476A859F46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BCFD9B3-639E-DEFD-B8B6-2A289BD8A2BD}"/>
              </a:ext>
            </a:extLst>
          </p:cNvPr>
          <p:cNvSpPr>
            <a:spLocks noGrp="1"/>
          </p:cNvSpPr>
          <p:nvPr>
            <p:ph type="sldNum" sz="quarter" idx="12"/>
          </p:nvPr>
        </p:nvSpPr>
        <p:spPr/>
        <p:txBody>
          <a:bodyPr/>
          <a:lstStyle/>
          <a:p>
            <a:fld id="{DDD5FD59-8855-4A92-9402-0F92A22045BD}" type="slidenum">
              <a:rPr lang="nl-NL" smtClean="0"/>
              <a:t>‹nr.›</a:t>
            </a:fld>
            <a:endParaRPr lang="nl-NL"/>
          </a:p>
        </p:txBody>
      </p:sp>
    </p:spTree>
    <p:extLst>
      <p:ext uri="{BB962C8B-B14F-4D97-AF65-F5344CB8AC3E}">
        <p14:creationId xmlns:p14="http://schemas.microsoft.com/office/powerpoint/2010/main" val="933978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C7A7AB-845A-9EC2-85D1-16914573F9F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584AA64-2FF7-88DF-FD59-2D082E48001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9EEABA9-BE62-87F5-6767-6ADE623A2BC9}"/>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488FF8D-5A28-15E7-3A8F-1F6169A2EA38}"/>
              </a:ext>
            </a:extLst>
          </p:cNvPr>
          <p:cNvSpPr>
            <a:spLocks noGrp="1"/>
          </p:cNvSpPr>
          <p:nvPr>
            <p:ph type="dt" sz="half" idx="10"/>
          </p:nvPr>
        </p:nvSpPr>
        <p:spPr/>
        <p:txBody>
          <a:bodyPr/>
          <a:lstStyle/>
          <a:p>
            <a:fld id="{B525C5E3-EC96-4A82-A787-BC0A87329779}" type="datetimeFigureOut">
              <a:rPr lang="nl-NL" smtClean="0"/>
              <a:t>28-9-2023</a:t>
            </a:fld>
            <a:endParaRPr lang="nl-NL"/>
          </a:p>
        </p:txBody>
      </p:sp>
      <p:sp>
        <p:nvSpPr>
          <p:cNvPr id="6" name="Tijdelijke aanduiding voor voettekst 5">
            <a:extLst>
              <a:ext uri="{FF2B5EF4-FFF2-40B4-BE49-F238E27FC236}">
                <a16:creationId xmlns:a16="http://schemas.microsoft.com/office/drawing/2014/main" id="{B4945697-A648-2717-0F28-99D984F0BBC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D101624-BA83-1EE3-E91C-7D62B23B4AB0}"/>
              </a:ext>
            </a:extLst>
          </p:cNvPr>
          <p:cNvSpPr>
            <a:spLocks noGrp="1"/>
          </p:cNvSpPr>
          <p:nvPr>
            <p:ph type="sldNum" sz="quarter" idx="12"/>
          </p:nvPr>
        </p:nvSpPr>
        <p:spPr/>
        <p:txBody>
          <a:bodyPr/>
          <a:lstStyle/>
          <a:p>
            <a:fld id="{DDD5FD59-8855-4A92-9402-0F92A22045BD}" type="slidenum">
              <a:rPr lang="nl-NL" smtClean="0"/>
              <a:t>‹nr.›</a:t>
            </a:fld>
            <a:endParaRPr lang="nl-NL"/>
          </a:p>
        </p:txBody>
      </p:sp>
    </p:spTree>
    <p:extLst>
      <p:ext uri="{BB962C8B-B14F-4D97-AF65-F5344CB8AC3E}">
        <p14:creationId xmlns:p14="http://schemas.microsoft.com/office/powerpoint/2010/main" val="1523153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CE89E1-2467-CCE7-A002-08A373BA04F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8363515B-A5CE-3F69-6ED7-E034C6DE29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FC5C61F-B9BC-A9A8-9EBF-E0C76FBDFEC2}"/>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C9BBA6A-24AA-6A2A-7F24-E0FE0A3563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7237E6EB-36B7-E223-7CFA-CE9C16E4F3B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6019D74E-CCFE-8B89-1077-B735ED846A98}"/>
              </a:ext>
            </a:extLst>
          </p:cNvPr>
          <p:cNvSpPr>
            <a:spLocks noGrp="1"/>
          </p:cNvSpPr>
          <p:nvPr>
            <p:ph type="dt" sz="half" idx="10"/>
          </p:nvPr>
        </p:nvSpPr>
        <p:spPr/>
        <p:txBody>
          <a:bodyPr/>
          <a:lstStyle/>
          <a:p>
            <a:fld id="{B525C5E3-EC96-4A82-A787-BC0A87329779}" type="datetimeFigureOut">
              <a:rPr lang="nl-NL" smtClean="0"/>
              <a:t>28-9-2023</a:t>
            </a:fld>
            <a:endParaRPr lang="nl-NL"/>
          </a:p>
        </p:txBody>
      </p:sp>
      <p:sp>
        <p:nvSpPr>
          <p:cNvPr id="8" name="Tijdelijke aanduiding voor voettekst 7">
            <a:extLst>
              <a:ext uri="{FF2B5EF4-FFF2-40B4-BE49-F238E27FC236}">
                <a16:creationId xmlns:a16="http://schemas.microsoft.com/office/drawing/2014/main" id="{332FF526-2B20-AFF1-D873-A80CBFBC550D}"/>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155D3FCD-DDF5-7094-86C9-8622688D1744}"/>
              </a:ext>
            </a:extLst>
          </p:cNvPr>
          <p:cNvSpPr>
            <a:spLocks noGrp="1"/>
          </p:cNvSpPr>
          <p:nvPr>
            <p:ph type="sldNum" sz="quarter" idx="12"/>
          </p:nvPr>
        </p:nvSpPr>
        <p:spPr/>
        <p:txBody>
          <a:bodyPr/>
          <a:lstStyle/>
          <a:p>
            <a:fld id="{DDD5FD59-8855-4A92-9402-0F92A22045BD}" type="slidenum">
              <a:rPr lang="nl-NL" smtClean="0"/>
              <a:t>‹nr.›</a:t>
            </a:fld>
            <a:endParaRPr lang="nl-NL"/>
          </a:p>
        </p:txBody>
      </p:sp>
    </p:spTree>
    <p:extLst>
      <p:ext uri="{BB962C8B-B14F-4D97-AF65-F5344CB8AC3E}">
        <p14:creationId xmlns:p14="http://schemas.microsoft.com/office/powerpoint/2010/main" val="2900517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C57C51-B197-FA4C-F3D4-1748EBC645D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198A6737-B03F-FD22-FC6D-8F44543F79F0}"/>
              </a:ext>
            </a:extLst>
          </p:cNvPr>
          <p:cNvSpPr>
            <a:spLocks noGrp="1"/>
          </p:cNvSpPr>
          <p:nvPr>
            <p:ph type="dt" sz="half" idx="10"/>
          </p:nvPr>
        </p:nvSpPr>
        <p:spPr/>
        <p:txBody>
          <a:bodyPr/>
          <a:lstStyle/>
          <a:p>
            <a:fld id="{B525C5E3-EC96-4A82-A787-BC0A87329779}" type="datetimeFigureOut">
              <a:rPr lang="nl-NL" smtClean="0"/>
              <a:t>28-9-2023</a:t>
            </a:fld>
            <a:endParaRPr lang="nl-NL"/>
          </a:p>
        </p:txBody>
      </p:sp>
      <p:sp>
        <p:nvSpPr>
          <p:cNvPr id="4" name="Tijdelijke aanduiding voor voettekst 3">
            <a:extLst>
              <a:ext uri="{FF2B5EF4-FFF2-40B4-BE49-F238E27FC236}">
                <a16:creationId xmlns:a16="http://schemas.microsoft.com/office/drawing/2014/main" id="{922DBF37-8ABE-0E4B-DE6C-FA646F4ADBF9}"/>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5E08EDBB-748E-FCC8-29A2-C792EBF8C5A5}"/>
              </a:ext>
            </a:extLst>
          </p:cNvPr>
          <p:cNvSpPr>
            <a:spLocks noGrp="1"/>
          </p:cNvSpPr>
          <p:nvPr>
            <p:ph type="sldNum" sz="quarter" idx="12"/>
          </p:nvPr>
        </p:nvSpPr>
        <p:spPr/>
        <p:txBody>
          <a:bodyPr/>
          <a:lstStyle/>
          <a:p>
            <a:fld id="{DDD5FD59-8855-4A92-9402-0F92A22045BD}" type="slidenum">
              <a:rPr lang="nl-NL" smtClean="0"/>
              <a:t>‹nr.›</a:t>
            </a:fld>
            <a:endParaRPr lang="nl-NL"/>
          </a:p>
        </p:txBody>
      </p:sp>
    </p:spTree>
    <p:extLst>
      <p:ext uri="{BB962C8B-B14F-4D97-AF65-F5344CB8AC3E}">
        <p14:creationId xmlns:p14="http://schemas.microsoft.com/office/powerpoint/2010/main" val="2808717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4660415-826E-3F81-7619-FD7057B69DEE}"/>
              </a:ext>
            </a:extLst>
          </p:cNvPr>
          <p:cNvSpPr>
            <a:spLocks noGrp="1"/>
          </p:cNvSpPr>
          <p:nvPr>
            <p:ph type="dt" sz="half" idx="10"/>
          </p:nvPr>
        </p:nvSpPr>
        <p:spPr/>
        <p:txBody>
          <a:bodyPr/>
          <a:lstStyle/>
          <a:p>
            <a:fld id="{B525C5E3-EC96-4A82-A787-BC0A87329779}" type="datetimeFigureOut">
              <a:rPr lang="nl-NL" smtClean="0"/>
              <a:t>28-9-2023</a:t>
            </a:fld>
            <a:endParaRPr lang="nl-NL"/>
          </a:p>
        </p:txBody>
      </p:sp>
      <p:sp>
        <p:nvSpPr>
          <p:cNvPr id="3" name="Tijdelijke aanduiding voor voettekst 2">
            <a:extLst>
              <a:ext uri="{FF2B5EF4-FFF2-40B4-BE49-F238E27FC236}">
                <a16:creationId xmlns:a16="http://schemas.microsoft.com/office/drawing/2014/main" id="{9652A589-8E2B-2F48-7B97-92095766B24F}"/>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759CF6C6-E04F-80AF-3480-0884C8C69B9D}"/>
              </a:ext>
            </a:extLst>
          </p:cNvPr>
          <p:cNvSpPr>
            <a:spLocks noGrp="1"/>
          </p:cNvSpPr>
          <p:nvPr>
            <p:ph type="sldNum" sz="quarter" idx="12"/>
          </p:nvPr>
        </p:nvSpPr>
        <p:spPr/>
        <p:txBody>
          <a:bodyPr/>
          <a:lstStyle/>
          <a:p>
            <a:fld id="{DDD5FD59-8855-4A92-9402-0F92A22045BD}" type="slidenum">
              <a:rPr lang="nl-NL" smtClean="0"/>
              <a:t>‹nr.›</a:t>
            </a:fld>
            <a:endParaRPr lang="nl-NL"/>
          </a:p>
        </p:txBody>
      </p:sp>
    </p:spTree>
    <p:extLst>
      <p:ext uri="{BB962C8B-B14F-4D97-AF65-F5344CB8AC3E}">
        <p14:creationId xmlns:p14="http://schemas.microsoft.com/office/powerpoint/2010/main" val="1514163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B6B4CE-DFBE-87DF-072E-99A0A34886A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2BAAA84-D749-D577-4D2C-70E59F1E13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5C6A353-83DC-DE58-D14D-BF6F082B33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8569026-3BA2-8911-5A8A-5E3D0984E378}"/>
              </a:ext>
            </a:extLst>
          </p:cNvPr>
          <p:cNvSpPr>
            <a:spLocks noGrp="1"/>
          </p:cNvSpPr>
          <p:nvPr>
            <p:ph type="dt" sz="half" idx="10"/>
          </p:nvPr>
        </p:nvSpPr>
        <p:spPr/>
        <p:txBody>
          <a:bodyPr/>
          <a:lstStyle/>
          <a:p>
            <a:fld id="{B525C5E3-EC96-4A82-A787-BC0A87329779}" type="datetimeFigureOut">
              <a:rPr lang="nl-NL" smtClean="0"/>
              <a:t>28-9-2023</a:t>
            </a:fld>
            <a:endParaRPr lang="nl-NL"/>
          </a:p>
        </p:txBody>
      </p:sp>
      <p:sp>
        <p:nvSpPr>
          <p:cNvPr id="6" name="Tijdelijke aanduiding voor voettekst 5">
            <a:extLst>
              <a:ext uri="{FF2B5EF4-FFF2-40B4-BE49-F238E27FC236}">
                <a16:creationId xmlns:a16="http://schemas.microsoft.com/office/drawing/2014/main" id="{5540C4B7-E338-880A-F569-AC80F3DB9B9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B4CC442-6910-9D04-A728-65AD2D63F902}"/>
              </a:ext>
            </a:extLst>
          </p:cNvPr>
          <p:cNvSpPr>
            <a:spLocks noGrp="1"/>
          </p:cNvSpPr>
          <p:nvPr>
            <p:ph type="sldNum" sz="quarter" idx="12"/>
          </p:nvPr>
        </p:nvSpPr>
        <p:spPr/>
        <p:txBody>
          <a:bodyPr/>
          <a:lstStyle/>
          <a:p>
            <a:fld id="{DDD5FD59-8855-4A92-9402-0F92A22045BD}" type="slidenum">
              <a:rPr lang="nl-NL" smtClean="0"/>
              <a:t>‹nr.›</a:t>
            </a:fld>
            <a:endParaRPr lang="nl-NL"/>
          </a:p>
        </p:txBody>
      </p:sp>
    </p:spTree>
    <p:extLst>
      <p:ext uri="{BB962C8B-B14F-4D97-AF65-F5344CB8AC3E}">
        <p14:creationId xmlns:p14="http://schemas.microsoft.com/office/powerpoint/2010/main" val="2616814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31E440-BCDE-4AD8-171A-DAECB9335F6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D1BA6CA7-3AF3-E2E9-5C9D-D5C6237210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839B5F46-94CD-B1BB-5F2C-C7038CA182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EAF9155-9230-6EC9-9E16-48DC15E7B461}"/>
              </a:ext>
            </a:extLst>
          </p:cNvPr>
          <p:cNvSpPr>
            <a:spLocks noGrp="1"/>
          </p:cNvSpPr>
          <p:nvPr>
            <p:ph type="dt" sz="half" idx="10"/>
          </p:nvPr>
        </p:nvSpPr>
        <p:spPr/>
        <p:txBody>
          <a:bodyPr/>
          <a:lstStyle/>
          <a:p>
            <a:fld id="{B525C5E3-EC96-4A82-A787-BC0A87329779}" type="datetimeFigureOut">
              <a:rPr lang="nl-NL" smtClean="0"/>
              <a:t>28-9-2023</a:t>
            </a:fld>
            <a:endParaRPr lang="nl-NL"/>
          </a:p>
        </p:txBody>
      </p:sp>
      <p:sp>
        <p:nvSpPr>
          <p:cNvPr id="6" name="Tijdelijke aanduiding voor voettekst 5">
            <a:extLst>
              <a:ext uri="{FF2B5EF4-FFF2-40B4-BE49-F238E27FC236}">
                <a16:creationId xmlns:a16="http://schemas.microsoft.com/office/drawing/2014/main" id="{51007F53-D0BF-609F-5A13-54DD27E1985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B370955-8A69-986A-AA39-787C798A99D5}"/>
              </a:ext>
            </a:extLst>
          </p:cNvPr>
          <p:cNvSpPr>
            <a:spLocks noGrp="1"/>
          </p:cNvSpPr>
          <p:nvPr>
            <p:ph type="sldNum" sz="quarter" idx="12"/>
          </p:nvPr>
        </p:nvSpPr>
        <p:spPr/>
        <p:txBody>
          <a:bodyPr/>
          <a:lstStyle/>
          <a:p>
            <a:fld id="{DDD5FD59-8855-4A92-9402-0F92A22045BD}" type="slidenum">
              <a:rPr lang="nl-NL" smtClean="0"/>
              <a:t>‹nr.›</a:t>
            </a:fld>
            <a:endParaRPr lang="nl-NL"/>
          </a:p>
        </p:txBody>
      </p:sp>
    </p:spTree>
    <p:extLst>
      <p:ext uri="{BB962C8B-B14F-4D97-AF65-F5344CB8AC3E}">
        <p14:creationId xmlns:p14="http://schemas.microsoft.com/office/powerpoint/2010/main" val="255102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1585DA8-9D73-86E7-8F68-9FBB5E7E1C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06B9990-1291-AF10-92AB-0E788CA9CE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28198E3-2250-AE3C-4B3B-6EB71E17A3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25C5E3-EC96-4A82-A787-BC0A87329779}" type="datetimeFigureOut">
              <a:rPr lang="nl-NL" smtClean="0"/>
              <a:t>28-9-2023</a:t>
            </a:fld>
            <a:endParaRPr lang="nl-NL"/>
          </a:p>
        </p:txBody>
      </p:sp>
      <p:sp>
        <p:nvSpPr>
          <p:cNvPr id="5" name="Tijdelijke aanduiding voor voettekst 4">
            <a:extLst>
              <a:ext uri="{FF2B5EF4-FFF2-40B4-BE49-F238E27FC236}">
                <a16:creationId xmlns:a16="http://schemas.microsoft.com/office/drawing/2014/main" id="{06D43BB4-B2C3-0A97-DD50-3D62C8E7DC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F4A00BC-2274-0187-5236-47CDB267AD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D5FD59-8855-4A92-9402-0F92A22045BD}" type="slidenum">
              <a:rPr lang="nl-NL" smtClean="0"/>
              <a:t>‹nr.›</a:t>
            </a:fld>
            <a:endParaRPr lang="nl-NL"/>
          </a:p>
        </p:txBody>
      </p:sp>
    </p:spTree>
    <p:extLst>
      <p:ext uri="{BB962C8B-B14F-4D97-AF65-F5344CB8AC3E}">
        <p14:creationId xmlns:p14="http://schemas.microsoft.com/office/powerpoint/2010/main" val="4001174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BBCCF403-77F5-E64B-B3A1-43CAED52C50B}"/>
              </a:ext>
            </a:extLst>
          </p:cNvPr>
          <p:cNvSpPr/>
          <p:nvPr userDrawn="1"/>
        </p:nvSpPr>
        <p:spPr>
          <a:xfrm>
            <a:off x="11154250" y="381000"/>
            <a:ext cx="277139" cy="277067"/>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0" i="0">
              <a:latin typeface="Lato Light" panose="020F0502020204030203" pitchFamily="34" charset="0"/>
            </a:endParaRPr>
          </a:p>
        </p:txBody>
      </p:sp>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F4AFA0A0-434E-E340-A675-5E45B45DDFED}"/>
              </a:ext>
            </a:extLst>
          </p:cNvPr>
          <p:cNvSpPr txBox="1"/>
          <p:nvPr userDrawn="1"/>
        </p:nvSpPr>
        <p:spPr>
          <a:xfrm>
            <a:off x="11172595" y="442590"/>
            <a:ext cx="240451" cy="153888"/>
          </a:xfrm>
          <a:prstGeom prst="rect">
            <a:avLst/>
          </a:prstGeom>
          <a:noFill/>
        </p:spPr>
        <p:txBody>
          <a:bodyPr wrap="none" lIns="0" tIns="0" rIns="0" bIns="0" rtlCol="0" anchor="ctr">
            <a:spAutoFit/>
          </a:bodyPr>
          <a:lstStyle/>
          <a:p>
            <a:pPr algn="ctr"/>
            <a:fld id="{C2130A1F-96FE-9345-9E91-FD9BE4197128}" type="slidenum">
              <a:rPr lang="en-US" sz="1000" b="0" i="0" spc="0" smtClean="0">
                <a:solidFill>
                  <a:schemeClr val="bg1"/>
                </a:solidFill>
                <a:latin typeface="Poppins Medium" pitchFamily="2" charset="77"/>
                <a:cs typeface="Poppins Medium" pitchFamily="2" charset="77"/>
              </a:rPr>
              <a:pPr algn="ctr"/>
              <a:t>‹nr.›</a:t>
            </a:fld>
            <a:endParaRPr lang="en-US" sz="1400" b="0" i="0" spc="0">
              <a:solidFill>
                <a:schemeClr val="bg1"/>
              </a:solidFill>
              <a:latin typeface="Poppins Medium" pitchFamily="2" charset="77"/>
              <a:cs typeface="Poppins Medium" pitchFamily="2" charset="77"/>
            </a:endParaRPr>
          </a:p>
        </p:txBody>
      </p:sp>
    </p:spTree>
    <p:extLst>
      <p:ext uri="{BB962C8B-B14F-4D97-AF65-F5344CB8AC3E}">
        <p14:creationId xmlns:p14="http://schemas.microsoft.com/office/powerpoint/2010/main" val="173091898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7" r:id="rId4"/>
    <p:sldLayoutId id="2147483668" r:id="rId5"/>
    <p:sldLayoutId id="2147483672" r:id="rId6"/>
  </p:sldLayoutIdLst>
  <p:hf hdr="0" ftr="0" dt="0"/>
  <p:txStyles>
    <p:titleStyle>
      <a:lvl1pPr algn="l" defTabSz="914172" rtl="0" eaLnBrk="1" latinLnBrk="0" hangingPunct="1">
        <a:lnSpc>
          <a:spcPct val="90000"/>
        </a:lnSpc>
        <a:spcBef>
          <a:spcPct val="0"/>
        </a:spcBef>
        <a:buNone/>
        <a:defRPr sz="3300" b="1" i="0" kern="1200">
          <a:solidFill>
            <a:schemeClr val="tx2"/>
          </a:solidFill>
          <a:latin typeface="Poppins" pitchFamily="2" charset="77"/>
          <a:ea typeface="+mj-ea"/>
          <a:cs typeface="+mj-cs"/>
        </a:defRPr>
      </a:lvl1pPr>
    </p:titleStyle>
    <p:bodyStyle>
      <a:lvl1pPr marL="0" indent="0" algn="l" defTabSz="914172" rtl="0" eaLnBrk="1" latinLnBrk="0" hangingPunct="1">
        <a:lnSpc>
          <a:spcPct val="90000"/>
        </a:lnSpc>
        <a:spcBef>
          <a:spcPts val="1000"/>
        </a:spcBef>
        <a:buFont typeface="Arial" panose="020B0604020202020204" pitchFamily="34" charset="0"/>
        <a:buNone/>
        <a:defRPr sz="2800" b="0" i="0" kern="1200">
          <a:solidFill>
            <a:schemeClr val="tx1"/>
          </a:solidFill>
          <a:latin typeface="Lato Light" panose="020F0502020204030203" pitchFamily="34" charset="0"/>
          <a:ea typeface="+mn-ea"/>
          <a:cs typeface="+mn-cs"/>
        </a:defRPr>
      </a:lvl1pPr>
      <a:lvl2pPr marL="457086" indent="0" algn="l" defTabSz="914172" rtl="0" eaLnBrk="1" latinLnBrk="0" hangingPunct="1">
        <a:lnSpc>
          <a:spcPct val="90000"/>
        </a:lnSpc>
        <a:spcBef>
          <a:spcPts val="500"/>
        </a:spcBef>
        <a:buFont typeface="Arial" panose="020B0604020202020204" pitchFamily="34" charset="0"/>
        <a:buNone/>
        <a:defRPr sz="2400" b="0" i="0" kern="1200">
          <a:solidFill>
            <a:schemeClr val="tx1"/>
          </a:solidFill>
          <a:latin typeface="Lato Light" panose="020F0502020204030203" pitchFamily="34" charset="0"/>
          <a:ea typeface="+mn-ea"/>
          <a:cs typeface="+mn-cs"/>
        </a:defRPr>
      </a:lvl2pPr>
      <a:lvl3pPr marL="914172" indent="0" algn="l" defTabSz="914172" rtl="0" eaLnBrk="1" latinLnBrk="0" hangingPunct="1">
        <a:lnSpc>
          <a:spcPct val="90000"/>
        </a:lnSpc>
        <a:spcBef>
          <a:spcPts val="500"/>
        </a:spcBef>
        <a:buFont typeface="Arial" panose="020B0604020202020204" pitchFamily="34" charset="0"/>
        <a:buNone/>
        <a:defRPr sz="2000" b="0" i="0" kern="1200">
          <a:solidFill>
            <a:schemeClr val="tx1"/>
          </a:solidFill>
          <a:latin typeface="Lato Light" panose="020F0502020204030203" pitchFamily="34" charset="0"/>
          <a:ea typeface="+mn-ea"/>
          <a:cs typeface="+mn-cs"/>
        </a:defRPr>
      </a:lvl3pPr>
      <a:lvl4pPr marL="1371257" indent="0" algn="l" defTabSz="914172" rtl="0" eaLnBrk="1" latinLnBrk="0" hangingPunct="1">
        <a:lnSpc>
          <a:spcPct val="90000"/>
        </a:lnSpc>
        <a:spcBef>
          <a:spcPts val="500"/>
        </a:spcBef>
        <a:buFont typeface="Arial" panose="020B0604020202020204" pitchFamily="34" charset="0"/>
        <a:buNone/>
        <a:defRPr sz="1800" b="0" i="0" kern="1200">
          <a:solidFill>
            <a:schemeClr val="tx1"/>
          </a:solidFill>
          <a:latin typeface="Lato Light" panose="020F0502020204030203" pitchFamily="34" charset="0"/>
          <a:ea typeface="+mn-ea"/>
          <a:cs typeface="+mn-cs"/>
        </a:defRPr>
      </a:lvl4pPr>
      <a:lvl5pPr marL="1828343" indent="0" algn="l" defTabSz="914172" rtl="0" eaLnBrk="1" latinLnBrk="0" hangingPunct="1">
        <a:lnSpc>
          <a:spcPct val="90000"/>
        </a:lnSpc>
        <a:spcBef>
          <a:spcPts val="500"/>
        </a:spcBef>
        <a:buFont typeface="Arial" panose="020B0604020202020204" pitchFamily="34" charset="0"/>
        <a:buNone/>
        <a:defRPr sz="1800" b="0" i="0" kern="1200">
          <a:solidFill>
            <a:schemeClr val="tx1"/>
          </a:solidFill>
          <a:latin typeface="Lato Light" panose="020F0502020204030203" pitchFamily="34" charset="0"/>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player.vimeo.com/video/865561767?h=801e3532ae&amp;amp;app_id=122963"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7.jpeg"/><Relationship Id="rId5" Type="http://schemas.openxmlformats.org/officeDocument/2006/relationships/image" Target="../media/image16.jp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https://player.vimeo.com/video/843813878?h=1c4e0f9c1a&amp;app_id=122963"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player.vimeo.com/video/865561009?h=6bb6d30270&amp;amp;app_id=122963"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player.vimeo.com/video/865561283?h=dcd00fb214&amp;amp;app_id=122963"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player.vimeo.com/video/865561504?h=242aef0151&amp;amp;app_id=122963"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EB9"/>
        </a:solidFill>
        <a:effectLst/>
      </p:bgPr>
    </p:b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5E580232-C9D6-40AF-C8F1-5E8D87C447D8}"/>
              </a:ext>
            </a:extLst>
          </p:cNvPr>
          <p:cNvSpPr/>
          <p:nvPr/>
        </p:nvSpPr>
        <p:spPr>
          <a:xfrm>
            <a:off x="0" y="0"/>
            <a:ext cx="12192000" cy="1030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6C8DD62F-468A-A9C7-BCD4-89BFD885FF6F}"/>
              </a:ext>
            </a:extLst>
          </p:cNvPr>
          <p:cNvSpPr txBox="1"/>
          <p:nvPr/>
        </p:nvSpPr>
        <p:spPr>
          <a:xfrm>
            <a:off x="0" y="1358370"/>
            <a:ext cx="12192000" cy="1569660"/>
          </a:xfrm>
          <a:prstGeom prst="rect">
            <a:avLst/>
          </a:prstGeom>
          <a:noFill/>
        </p:spPr>
        <p:txBody>
          <a:bodyPr wrap="square" rtlCol="0">
            <a:spAutoFit/>
          </a:bodyPr>
          <a:lstStyle/>
          <a:p>
            <a:pPr algn="ctr"/>
            <a:r>
              <a:rPr lang="nl-NL" sz="4800" b="1" dirty="0">
                <a:solidFill>
                  <a:schemeClr val="bg1"/>
                </a:solidFill>
                <a:latin typeface="Asap"/>
              </a:rPr>
              <a:t>Signaleren &amp; aankaarten </a:t>
            </a:r>
          </a:p>
          <a:p>
            <a:pPr algn="ctr"/>
            <a:r>
              <a:rPr lang="nl-NL" sz="4800" b="1" dirty="0">
                <a:solidFill>
                  <a:schemeClr val="bg1"/>
                </a:solidFill>
                <a:latin typeface="Asap"/>
              </a:rPr>
              <a:t>van geldzorgen</a:t>
            </a:r>
          </a:p>
        </p:txBody>
      </p:sp>
      <p:pic>
        <p:nvPicPr>
          <p:cNvPr id="3" name="Afbeelding 2">
            <a:extLst>
              <a:ext uri="{FF2B5EF4-FFF2-40B4-BE49-F238E27FC236}">
                <a16:creationId xmlns:a16="http://schemas.microsoft.com/office/drawing/2014/main" id="{3A7D943C-0872-C755-9DEB-E1D7CB65C4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39400" y="76200"/>
            <a:ext cx="1354816" cy="898562"/>
          </a:xfrm>
          <a:prstGeom prst="rect">
            <a:avLst/>
          </a:prstGeom>
        </p:spPr>
      </p:pic>
      <p:pic>
        <p:nvPicPr>
          <p:cNvPr id="10" name="Afbeelding 9">
            <a:extLst>
              <a:ext uri="{FF2B5EF4-FFF2-40B4-BE49-F238E27FC236}">
                <a16:creationId xmlns:a16="http://schemas.microsoft.com/office/drawing/2014/main" id="{3EAAC221-96B8-3637-FE7C-52FE2E28D5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24979" y="3474765"/>
            <a:ext cx="6564706" cy="2880000"/>
          </a:xfrm>
          <a:prstGeom prst="rect">
            <a:avLst/>
          </a:prstGeom>
        </p:spPr>
      </p:pic>
      <p:pic>
        <p:nvPicPr>
          <p:cNvPr id="13" name="Afbeelding 12">
            <a:extLst>
              <a:ext uri="{FF2B5EF4-FFF2-40B4-BE49-F238E27FC236}">
                <a16:creationId xmlns:a16="http://schemas.microsoft.com/office/drawing/2014/main" id="{8450A825-2EB0-E5D3-1867-670869A4D92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53569" y="4044397"/>
            <a:ext cx="2129711" cy="1224000"/>
          </a:xfrm>
          <a:prstGeom prst="rect">
            <a:avLst/>
          </a:prstGeom>
        </p:spPr>
      </p:pic>
    </p:spTree>
    <p:extLst>
      <p:ext uri="{BB962C8B-B14F-4D97-AF65-F5344CB8AC3E}">
        <p14:creationId xmlns:p14="http://schemas.microsoft.com/office/powerpoint/2010/main" val="397648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media 3" title="Samen Erop Vooruit - Deel 4">
            <a:hlinkClick r:id="" action="ppaction://media"/>
            <a:extLst>
              <a:ext uri="{FF2B5EF4-FFF2-40B4-BE49-F238E27FC236}">
                <a16:creationId xmlns:a16="http://schemas.microsoft.com/office/drawing/2014/main" id="{B8CDB5F0-0683-BAFD-92A5-7E9246BF2560}"/>
              </a:ext>
            </a:extLst>
          </p:cNvPr>
          <p:cNvPicPr>
            <a:picLocks noRot="1" noChangeAspect="1"/>
          </p:cNvPicPr>
          <p:nvPr>
            <a:videoFile r:link="rId1"/>
          </p:nvPr>
        </p:nvPicPr>
        <p:blipFill>
          <a:blip r:embed="rId3"/>
          <a:stretch>
            <a:fillRect/>
          </a:stretch>
        </p:blipFill>
        <p:spPr>
          <a:xfrm>
            <a:off x="0" y="0"/>
            <a:ext cx="12204900" cy="6876000"/>
          </a:xfrm>
          <a:prstGeom prst="rect">
            <a:avLst/>
          </a:prstGeom>
        </p:spPr>
      </p:pic>
    </p:spTree>
    <p:extLst>
      <p:ext uri="{BB962C8B-B14F-4D97-AF65-F5344CB8AC3E}">
        <p14:creationId xmlns:p14="http://schemas.microsoft.com/office/powerpoint/2010/main" val="252692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494EF5-DF77-7BAF-A15A-7656602595B5}"/>
              </a:ext>
            </a:extLst>
          </p:cNvPr>
          <p:cNvSpPr>
            <a:spLocks noGrp="1"/>
          </p:cNvSpPr>
          <p:nvPr>
            <p:ph type="title"/>
          </p:nvPr>
        </p:nvSpPr>
        <p:spPr>
          <a:xfrm>
            <a:off x="1620000" y="1132954"/>
            <a:ext cx="10515600" cy="1325563"/>
          </a:xfrm>
        </p:spPr>
        <p:txBody>
          <a:bodyPr/>
          <a:lstStyle/>
          <a:p>
            <a:r>
              <a:rPr lang="nl-NL" dirty="0">
                <a:latin typeface="Asap" pitchFamily="2" charset="0"/>
              </a:rPr>
              <a:t>Zag/hoorde je in de </a:t>
            </a:r>
            <a:r>
              <a:rPr lang="nl-NL" dirty="0" err="1">
                <a:latin typeface="Asap" pitchFamily="2" charset="0"/>
              </a:rPr>
              <a:t>docu</a:t>
            </a:r>
            <a:r>
              <a:rPr lang="nl-NL" dirty="0">
                <a:latin typeface="Asap" pitchFamily="2" charset="0"/>
              </a:rPr>
              <a:t> dingen die je nog niet wist?</a:t>
            </a:r>
            <a:br>
              <a:rPr lang="nl-NL" dirty="0">
                <a:latin typeface="Asap" pitchFamily="2" charset="0"/>
              </a:rPr>
            </a:br>
            <a:r>
              <a:rPr lang="nl-NL" dirty="0">
                <a:latin typeface="Asap" pitchFamily="2" charset="0"/>
              </a:rPr>
              <a:t>Wat vind je ervan? </a:t>
            </a:r>
          </a:p>
        </p:txBody>
      </p:sp>
      <p:sp>
        <p:nvSpPr>
          <p:cNvPr id="3" name="Tijdelijke aanduiding voor inhoud 2">
            <a:extLst>
              <a:ext uri="{FF2B5EF4-FFF2-40B4-BE49-F238E27FC236}">
                <a16:creationId xmlns:a16="http://schemas.microsoft.com/office/drawing/2014/main" id="{F4FF86D3-7FB6-7E87-DD6E-4F92834B010A}"/>
              </a:ext>
            </a:extLst>
          </p:cNvPr>
          <p:cNvSpPr>
            <a:spLocks noGrp="1"/>
          </p:cNvSpPr>
          <p:nvPr>
            <p:ph idx="1"/>
          </p:nvPr>
        </p:nvSpPr>
        <p:spPr>
          <a:xfrm>
            <a:off x="1620000" y="2392954"/>
            <a:ext cx="4249858" cy="4150939"/>
          </a:xfrm>
        </p:spPr>
        <p:txBody>
          <a:bodyPr>
            <a:normAutofit/>
          </a:bodyPr>
          <a:lstStyle/>
          <a:p>
            <a:r>
              <a:rPr lang="nl-NL" sz="2400" dirty="0">
                <a:solidFill>
                  <a:schemeClr val="tx2"/>
                </a:solidFill>
                <a:latin typeface="Asap"/>
              </a:rPr>
              <a:t>Feiten en cijfers</a:t>
            </a:r>
          </a:p>
          <a:p>
            <a:pPr marL="342900" indent="-342900">
              <a:buFont typeface="Arial" panose="020B0604020202020204" pitchFamily="34" charset="0"/>
              <a:buChar char="•"/>
            </a:pPr>
            <a:r>
              <a:rPr lang="nl-NL" sz="2400" i="1" dirty="0">
                <a:solidFill>
                  <a:schemeClr val="tx2"/>
                </a:solidFill>
                <a:latin typeface="Asap"/>
              </a:rPr>
              <a:t>…..</a:t>
            </a:r>
          </a:p>
          <a:p>
            <a:pPr marL="342900" indent="-342900">
              <a:buFont typeface="Arial" panose="020B0604020202020204" pitchFamily="34" charset="0"/>
              <a:buChar char="•"/>
            </a:pPr>
            <a:r>
              <a:rPr lang="nl-NL" sz="2400" i="1" dirty="0">
                <a:solidFill>
                  <a:schemeClr val="tx2"/>
                </a:solidFill>
                <a:latin typeface="Asap"/>
              </a:rPr>
              <a:t>…..</a:t>
            </a:r>
          </a:p>
          <a:p>
            <a:pPr marL="342900" indent="-342900">
              <a:buFont typeface="Arial" panose="020B0604020202020204" pitchFamily="34" charset="0"/>
              <a:buChar char="•"/>
            </a:pPr>
            <a:r>
              <a:rPr lang="nl-NL" sz="2400" i="1" dirty="0">
                <a:solidFill>
                  <a:schemeClr val="tx2"/>
                </a:solidFill>
                <a:latin typeface="Asap"/>
              </a:rPr>
              <a:t>…..</a:t>
            </a:r>
          </a:p>
          <a:p>
            <a:pPr marL="342900" indent="-342900">
              <a:buFont typeface="Arial" panose="020B0604020202020204" pitchFamily="34" charset="0"/>
              <a:buChar char="•"/>
            </a:pPr>
            <a:endParaRPr lang="nl-NL" sz="2400" i="1" dirty="0">
              <a:solidFill>
                <a:schemeClr val="tx2"/>
              </a:solidFill>
              <a:latin typeface="Asap"/>
            </a:endParaRPr>
          </a:p>
          <a:p>
            <a:pPr marL="457200" lvl="0" indent="-457200">
              <a:buFont typeface="Arial" panose="020B0604020202020204" pitchFamily="34" charset="0"/>
              <a:buChar char="•"/>
            </a:pPr>
            <a:endParaRPr lang="nl-NL" sz="2400" i="1" dirty="0">
              <a:solidFill>
                <a:schemeClr val="tx2"/>
              </a:solidFill>
              <a:latin typeface="Asap"/>
            </a:endParaRPr>
          </a:p>
        </p:txBody>
      </p:sp>
      <p:sp>
        <p:nvSpPr>
          <p:cNvPr id="4" name="Rechthoek 3">
            <a:extLst>
              <a:ext uri="{FF2B5EF4-FFF2-40B4-BE49-F238E27FC236}">
                <a16:creationId xmlns:a16="http://schemas.microsoft.com/office/drawing/2014/main" id="{612AD74D-7CCC-861B-CF4E-9DAE2AC345A4}"/>
              </a:ext>
            </a:extLst>
          </p:cNvPr>
          <p:cNvSpPr/>
          <p:nvPr/>
        </p:nvSpPr>
        <p:spPr>
          <a:xfrm>
            <a:off x="-6974" y="6549814"/>
            <a:ext cx="12198973" cy="308186"/>
          </a:xfrm>
          <a:prstGeom prst="rect">
            <a:avLst/>
          </a:prstGeom>
          <a:solidFill>
            <a:srgbClr val="00B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BE35E6F1-D05D-AB1D-987C-0450B887CE5D}"/>
              </a:ext>
            </a:extLst>
          </p:cNvPr>
          <p:cNvSpPr/>
          <p:nvPr/>
        </p:nvSpPr>
        <p:spPr>
          <a:xfrm>
            <a:off x="10661650" y="256617"/>
            <a:ext cx="1115823" cy="620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Afbeelding 9">
            <a:extLst>
              <a:ext uri="{FF2B5EF4-FFF2-40B4-BE49-F238E27FC236}">
                <a16:creationId xmlns:a16="http://schemas.microsoft.com/office/drawing/2014/main" id="{37192F1E-CAB2-A96E-074B-A917E7176EF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39400" y="238125"/>
            <a:ext cx="1354816" cy="898562"/>
          </a:xfrm>
          <a:prstGeom prst="rect">
            <a:avLst/>
          </a:prstGeom>
        </p:spPr>
      </p:pic>
      <p:sp>
        <p:nvSpPr>
          <p:cNvPr id="5" name="Tijdelijke aanduiding voor inhoud 2">
            <a:extLst>
              <a:ext uri="{FF2B5EF4-FFF2-40B4-BE49-F238E27FC236}">
                <a16:creationId xmlns:a16="http://schemas.microsoft.com/office/drawing/2014/main" id="{66D878C3-AE54-7AD6-3FE1-ECB91A254F93}"/>
              </a:ext>
            </a:extLst>
          </p:cNvPr>
          <p:cNvSpPr txBox="1">
            <a:spLocks/>
          </p:cNvSpPr>
          <p:nvPr/>
        </p:nvSpPr>
        <p:spPr>
          <a:xfrm>
            <a:off x="6890108" y="2400015"/>
            <a:ext cx="4249858" cy="4150939"/>
          </a:xfrm>
          <a:prstGeom prst="rect">
            <a:avLst/>
          </a:prstGeom>
        </p:spPr>
        <p:txBody>
          <a:bodyPr vert="horz" lIns="91440" tIns="45720" rIns="91440" bIns="45720" rtlCol="0">
            <a:normAutofit/>
          </a:bodyPr>
          <a:lstStyle>
            <a:lvl1pPr marL="0" indent="0" algn="l" defTabSz="914172" rtl="0" eaLnBrk="1" latinLnBrk="0" hangingPunct="1">
              <a:lnSpc>
                <a:spcPct val="90000"/>
              </a:lnSpc>
              <a:spcBef>
                <a:spcPts val="1000"/>
              </a:spcBef>
              <a:buFont typeface="Arial" panose="020B0604020202020204" pitchFamily="34" charset="0"/>
              <a:buNone/>
              <a:defRPr sz="2800" b="0" i="0" kern="1200">
                <a:solidFill>
                  <a:schemeClr val="tx1"/>
                </a:solidFill>
                <a:latin typeface="Lato Light" panose="020F0502020204030203" pitchFamily="34" charset="0"/>
                <a:ea typeface="+mn-ea"/>
                <a:cs typeface="+mn-cs"/>
              </a:defRPr>
            </a:lvl1pPr>
            <a:lvl2pPr marL="457086" indent="0" algn="l" defTabSz="914172" rtl="0" eaLnBrk="1" latinLnBrk="0" hangingPunct="1">
              <a:lnSpc>
                <a:spcPct val="90000"/>
              </a:lnSpc>
              <a:spcBef>
                <a:spcPts val="500"/>
              </a:spcBef>
              <a:buFont typeface="Arial" panose="020B0604020202020204" pitchFamily="34" charset="0"/>
              <a:buNone/>
              <a:defRPr sz="2400" b="0" i="0" kern="1200">
                <a:solidFill>
                  <a:schemeClr val="tx1"/>
                </a:solidFill>
                <a:latin typeface="Lato Light" panose="020F0502020204030203" pitchFamily="34" charset="0"/>
                <a:ea typeface="+mn-ea"/>
                <a:cs typeface="+mn-cs"/>
              </a:defRPr>
            </a:lvl2pPr>
            <a:lvl3pPr marL="914172" indent="0" algn="l" defTabSz="914172" rtl="0" eaLnBrk="1" latinLnBrk="0" hangingPunct="1">
              <a:lnSpc>
                <a:spcPct val="90000"/>
              </a:lnSpc>
              <a:spcBef>
                <a:spcPts val="500"/>
              </a:spcBef>
              <a:buFont typeface="Arial" panose="020B0604020202020204" pitchFamily="34" charset="0"/>
              <a:buNone/>
              <a:defRPr sz="2000" b="0" i="0" kern="1200">
                <a:solidFill>
                  <a:schemeClr val="tx1"/>
                </a:solidFill>
                <a:latin typeface="Lato Light" panose="020F0502020204030203" pitchFamily="34" charset="0"/>
                <a:ea typeface="+mn-ea"/>
                <a:cs typeface="+mn-cs"/>
              </a:defRPr>
            </a:lvl3pPr>
            <a:lvl4pPr marL="1371257" indent="0" algn="l" defTabSz="914172" rtl="0" eaLnBrk="1" latinLnBrk="0" hangingPunct="1">
              <a:lnSpc>
                <a:spcPct val="90000"/>
              </a:lnSpc>
              <a:spcBef>
                <a:spcPts val="500"/>
              </a:spcBef>
              <a:buFont typeface="Arial" panose="020B0604020202020204" pitchFamily="34" charset="0"/>
              <a:buNone/>
              <a:defRPr sz="1800" b="0" i="0" kern="1200">
                <a:solidFill>
                  <a:schemeClr val="tx1"/>
                </a:solidFill>
                <a:latin typeface="Lato Light" panose="020F0502020204030203" pitchFamily="34" charset="0"/>
                <a:ea typeface="+mn-ea"/>
                <a:cs typeface="+mn-cs"/>
              </a:defRPr>
            </a:lvl4pPr>
            <a:lvl5pPr marL="1828343" indent="0" algn="l" defTabSz="914172" rtl="0" eaLnBrk="1" latinLnBrk="0" hangingPunct="1">
              <a:lnSpc>
                <a:spcPct val="90000"/>
              </a:lnSpc>
              <a:spcBef>
                <a:spcPts val="500"/>
              </a:spcBef>
              <a:buFont typeface="Arial" panose="020B0604020202020204" pitchFamily="34" charset="0"/>
              <a:buNone/>
              <a:defRPr sz="1800" b="0" i="0" kern="1200">
                <a:solidFill>
                  <a:schemeClr val="tx1"/>
                </a:solidFill>
                <a:latin typeface="Lato Light" panose="020F0502020204030203" pitchFamily="34" charset="0"/>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400" dirty="0">
                <a:solidFill>
                  <a:schemeClr val="tx2"/>
                </a:solidFill>
                <a:latin typeface="Asap"/>
              </a:rPr>
              <a:t>Beleving en indrukken</a:t>
            </a:r>
          </a:p>
          <a:p>
            <a:pPr marL="342900" indent="-342900">
              <a:buFont typeface="Arial" panose="020B0604020202020204" pitchFamily="34" charset="0"/>
              <a:buChar char="•"/>
            </a:pPr>
            <a:r>
              <a:rPr lang="nl-NL" sz="2400" i="1" dirty="0">
                <a:solidFill>
                  <a:schemeClr val="tx2"/>
                </a:solidFill>
                <a:latin typeface="Asap"/>
              </a:rPr>
              <a:t>…..</a:t>
            </a:r>
          </a:p>
          <a:p>
            <a:pPr marL="342900" indent="-342900">
              <a:buFont typeface="Arial" panose="020B0604020202020204" pitchFamily="34" charset="0"/>
              <a:buChar char="•"/>
            </a:pPr>
            <a:r>
              <a:rPr lang="nl-NL" sz="2400" i="1" dirty="0">
                <a:solidFill>
                  <a:schemeClr val="tx2"/>
                </a:solidFill>
                <a:latin typeface="Asap"/>
              </a:rPr>
              <a:t>…..</a:t>
            </a:r>
          </a:p>
          <a:p>
            <a:pPr marL="342900" indent="-342900">
              <a:buFont typeface="Arial" panose="020B0604020202020204" pitchFamily="34" charset="0"/>
              <a:buChar char="•"/>
            </a:pPr>
            <a:r>
              <a:rPr lang="nl-NL" sz="2400" i="1" dirty="0">
                <a:solidFill>
                  <a:schemeClr val="tx2"/>
                </a:solidFill>
                <a:latin typeface="Asap"/>
              </a:rPr>
              <a:t>…..</a:t>
            </a:r>
          </a:p>
          <a:p>
            <a:pPr marL="457200" indent="-457200">
              <a:buFont typeface="Arial" panose="020B0604020202020204" pitchFamily="34" charset="0"/>
              <a:buChar char="•"/>
            </a:pPr>
            <a:endParaRPr lang="nl-NL" sz="2400" i="1" dirty="0">
              <a:solidFill>
                <a:schemeClr val="tx2"/>
              </a:solidFill>
              <a:latin typeface="Asap"/>
            </a:endParaRPr>
          </a:p>
        </p:txBody>
      </p:sp>
    </p:spTree>
    <p:extLst>
      <p:ext uri="{BB962C8B-B14F-4D97-AF65-F5344CB8AC3E}">
        <p14:creationId xmlns:p14="http://schemas.microsoft.com/office/powerpoint/2010/main" val="2276209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EB9"/>
        </a:solidFill>
        <a:effectLst/>
      </p:bgPr>
    </p:b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5E580232-C9D6-40AF-C8F1-5E8D87C447D8}"/>
              </a:ext>
            </a:extLst>
          </p:cNvPr>
          <p:cNvSpPr/>
          <p:nvPr/>
        </p:nvSpPr>
        <p:spPr>
          <a:xfrm>
            <a:off x="0" y="0"/>
            <a:ext cx="12192000" cy="1030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6C8DD62F-468A-A9C7-BCD4-89BFD885FF6F}"/>
              </a:ext>
            </a:extLst>
          </p:cNvPr>
          <p:cNvSpPr txBox="1"/>
          <p:nvPr/>
        </p:nvSpPr>
        <p:spPr>
          <a:xfrm>
            <a:off x="2592125" y="2449002"/>
            <a:ext cx="7219785" cy="1938992"/>
          </a:xfrm>
          <a:prstGeom prst="rect">
            <a:avLst/>
          </a:prstGeom>
          <a:noFill/>
        </p:spPr>
        <p:txBody>
          <a:bodyPr wrap="square" rtlCol="0">
            <a:spAutoFit/>
          </a:bodyPr>
          <a:lstStyle/>
          <a:p>
            <a:pPr algn="ctr"/>
            <a:r>
              <a:rPr lang="nl-NL" sz="6000" b="1" dirty="0">
                <a:solidFill>
                  <a:schemeClr val="bg1"/>
                </a:solidFill>
                <a:latin typeface="Asap"/>
              </a:rPr>
              <a:t>SIGNALEREN </a:t>
            </a:r>
          </a:p>
          <a:p>
            <a:pPr algn="ctr"/>
            <a:r>
              <a:rPr lang="nl-NL" sz="6000" b="1" dirty="0">
                <a:solidFill>
                  <a:schemeClr val="bg1"/>
                </a:solidFill>
                <a:latin typeface="Asap"/>
              </a:rPr>
              <a:t>van geldzorgen</a:t>
            </a:r>
          </a:p>
        </p:txBody>
      </p:sp>
    </p:spTree>
    <p:extLst>
      <p:ext uri="{BB962C8B-B14F-4D97-AF65-F5344CB8AC3E}">
        <p14:creationId xmlns:p14="http://schemas.microsoft.com/office/powerpoint/2010/main" val="2888915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0255088-18B5-BA35-FB2B-58A8CA98CE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39400" y="238125"/>
            <a:ext cx="1354816" cy="898562"/>
          </a:xfrm>
          <a:prstGeom prst="rect">
            <a:avLst/>
          </a:prstGeom>
        </p:spPr>
      </p:pic>
      <p:sp>
        <p:nvSpPr>
          <p:cNvPr id="5" name="Tijdelijke aanduiding voor inhoud 2">
            <a:extLst>
              <a:ext uri="{FF2B5EF4-FFF2-40B4-BE49-F238E27FC236}">
                <a16:creationId xmlns:a16="http://schemas.microsoft.com/office/drawing/2014/main" id="{5FD49D08-A1CB-027F-C61E-FE7DC2B3C0BF}"/>
              </a:ext>
            </a:extLst>
          </p:cNvPr>
          <p:cNvSpPr txBox="1">
            <a:spLocks/>
          </p:cNvSpPr>
          <p:nvPr/>
        </p:nvSpPr>
        <p:spPr>
          <a:xfrm>
            <a:off x="8305800" y="3657600"/>
            <a:ext cx="3124200" cy="251936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400"/>
              </a:spcBef>
              <a:buClr>
                <a:srgbClr val="00986D"/>
              </a:buClr>
              <a:buSzPct val="100000"/>
              <a:buFont typeface="Arial" panose="020B0604020202020204" pitchFamily="34" charset="0"/>
              <a:buChar char="•"/>
              <a:defRPr sz="2000" b="0" i="0" kern="1200">
                <a:solidFill>
                  <a:srgbClr val="282258"/>
                </a:solidFill>
                <a:latin typeface="GEOMANIST-LIGHT" panose="02000503000000020004" pitchFamily="2" charset="77"/>
                <a:ea typeface="+mn-ea"/>
                <a:cs typeface="+mn-cs"/>
              </a:defRPr>
            </a:lvl1pPr>
            <a:lvl2pPr marL="685800" indent="-228600" algn="l" defTabSz="914400" rtl="0" eaLnBrk="1" latinLnBrk="0" hangingPunct="1">
              <a:lnSpc>
                <a:spcPct val="90000"/>
              </a:lnSpc>
              <a:spcBef>
                <a:spcPts val="400"/>
              </a:spcBef>
              <a:buClr>
                <a:srgbClr val="00986D"/>
              </a:buClr>
              <a:buSzPct val="125000"/>
              <a:buFont typeface="Montserrat" panose="00000500000000000000" pitchFamily="50" charset="0"/>
              <a:buChar char="•"/>
              <a:defRPr sz="1600" b="0" i="0" kern="1200">
                <a:solidFill>
                  <a:srgbClr val="282258"/>
                </a:solidFill>
                <a:latin typeface="GEOMANIST-LIGHT" panose="02000503000000020004" pitchFamily="2" charset="77"/>
                <a:ea typeface="+mn-ea"/>
                <a:cs typeface="+mn-cs"/>
              </a:defRPr>
            </a:lvl2pPr>
            <a:lvl3pPr marL="1143000" indent="-228600" algn="l" defTabSz="914400" rtl="0" eaLnBrk="1" latinLnBrk="0" hangingPunct="1">
              <a:lnSpc>
                <a:spcPct val="90000"/>
              </a:lnSpc>
              <a:spcBef>
                <a:spcPts val="500"/>
              </a:spcBef>
              <a:buClr>
                <a:srgbClr val="ED7117"/>
              </a:buClr>
              <a:buSzPct val="125000"/>
              <a:buFont typeface="Montserrat" panose="00000500000000000000" pitchFamily="50" charset="0"/>
              <a:buChar char="•"/>
              <a:defRPr sz="1600" kern="1200">
                <a:solidFill>
                  <a:srgbClr val="293387"/>
                </a:solidFill>
                <a:latin typeface="Red Hat Display" panose="02010503040201060303"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293387"/>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293387"/>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nl-NL"/>
          </a:p>
        </p:txBody>
      </p:sp>
      <p:sp>
        <p:nvSpPr>
          <p:cNvPr id="21" name="Titel 1">
            <a:extLst>
              <a:ext uri="{FF2B5EF4-FFF2-40B4-BE49-F238E27FC236}">
                <a16:creationId xmlns:a16="http://schemas.microsoft.com/office/drawing/2014/main" id="{4E214CB5-ADE8-2C7E-2821-12C3A2A1D6C7}"/>
              </a:ext>
            </a:extLst>
          </p:cNvPr>
          <p:cNvSpPr txBox="1">
            <a:spLocks/>
          </p:cNvSpPr>
          <p:nvPr/>
        </p:nvSpPr>
        <p:spPr>
          <a:xfrm>
            <a:off x="1620000" y="7309"/>
            <a:ext cx="10515600" cy="1325563"/>
          </a:xfrm>
          <a:prstGeom prst="rect">
            <a:avLst/>
          </a:prstGeom>
        </p:spPr>
        <p:txBody>
          <a:bodyPr vert="horz" lIns="91440" tIns="45720" rIns="91440" bIns="45720" rtlCol="0" anchor="ctr">
            <a:normAutofit/>
          </a:bodyPr>
          <a:lstStyle>
            <a:lvl1pPr algn="l" defTabSz="914172" rtl="0" eaLnBrk="1" latinLnBrk="0" hangingPunct="1">
              <a:lnSpc>
                <a:spcPct val="90000"/>
              </a:lnSpc>
              <a:spcBef>
                <a:spcPct val="0"/>
              </a:spcBef>
              <a:buNone/>
              <a:defRPr sz="3300" b="1" i="0" kern="1200">
                <a:solidFill>
                  <a:schemeClr val="tx2"/>
                </a:solidFill>
                <a:latin typeface="Poppins" pitchFamily="2" charset="77"/>
                <a:ea typeface="+mj-ea"/>
                <a:cs typeface="+mj-cs"/>
              </a:defRPr>
            </a:lvl1pPr>
          </a:lstStyle>
          <a:p>
            <a:r>
              <a:rPr lang="nl-NL" dirty="0">
                <a:latin typeface="Asap" pitchFamily="2" charset="0"/>
              </a:rPr>
              <a:t>Signaleren van Geldzorgen</a:t>
            </a:r>
          </a:p>
        </p:txBody>
      </p:sp>
      <p:pic>
        <p:nvPicPr>
          <p:cNvPr id="6" name="Afbeelding 5" descr="Afbeelding met buitenshuis, Container, persoon, kleding&#10;&#10;Automatisch gegenereerde beschrijving">
            <a:extLst>
              <a:ext uri="{FF2B5EF4-FFF2-40B4-BE49-F238E27FC236}">
                <a16:creationId xmlns:a16="http://schemas.microsoft.com/office/drawing/2014/main" id="{5FFD87D9-5521-2F2E-0F19-7309F74DC5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96000" y="1376964"/>
            <a:ext cx="7200000" cy="4800000"/>
          </a:xfrm>
          <a:prstGeom prst="rect">
            <a:avLst/>
          </a:prstGeom>
        </p:spPr>
      </p:pic>
    </p:spTree>
    <p:extLst>
      <p:ext uri="{BB962C8B-B14F-4D97-AF65-F5344CB8AC3E}">
        <p14:creationId xmlns:p14="http://schemas.microsoft.com/office/powerpoint/2010/main" val="3158430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0255088-18B5-BA35-FB2B-58A8CA98CE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39400" y="238125"/>
            <a:ext cx="1354816" cy="898562"/>
          </a:xfrm>
          <a:prstGeom prst="rect">
            <a:avLst/>
          </a:prstGeom>
        </p:spPr>
      </p:pic>
      <p:sp>
        <p:nvSpPr>
          <p:cNvPr id="5" name="Tijdelijke aanduiding voor inhoud 2">
            <a:extLst>
              <a:ext uri="{FF2B5EF4-FFF2-40B4-BE49-F238E27FC236}">
                <a16:creationId xmlns:a16="http://schemas.microsoft.com/office/drawing/2014/main" id="{5FD49D08-A1CB-027F-C61E-FE7DC2B3C0BF}"/>
              </a:ext>
            </a:extLst>
          </p:cNvPr>
          <p:cNvSpPr txBox="1">
            <a:spLocks/>
          </p:cNvSpPr>
          <p:nvPr/>
        </p:nvSpPr>
        <p:spPr>
          <a:xfrm>
            <a:off x="8305800" y="3657600"/>
            <a:ext cx="3124200" cy="251936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400"/>
              </a:spcBef>
              <a:buClr>
                <a:srgbClr val="00986D"/>
              </a:buClr>
              <a:buSzPct val="100000"/>
              <a:buFont typeface="Arial" panose="020B0604020202020204" pitchFamily="34" charset="0"/>
              <a:buChar char="•"/>
              <a:defRPr sz="2000" b="0" i="0" kern="1200">
                <a:solidFill>
                  <a:srgbClr val="282258"/>
                </a:solidFill>
                <a:latin typeface="GEOMANIST-LIGHT" panose="02000503000000020004" pitchFamily="2" charset="77"/>
                <a:ea typeface="+mn-ea"/>
                <a:cs typeface="+mn-cs"/>
              </a:defRPr>
            </a:lvl1pPr>
            <a:lvl2pPr marL="685800" indent="-228600" algn="l" defTabSz="914400" rtl="0" eaLnBrk="1" latinLnBrk="0" hangingPunct="1">
              <a:lnSpc>
                <a:spcPct val="90000"/>
              </a:lnSpc>
              <a:spcBef>
                <a:spcPts val="400"/>
              </a:spcBef>
              <a:buClr>
                <a:srgbClr val="00986D"/>
              </a:buClr>
              <a:buSzPct val="125000"/>
              <a:buFont typeface="Montserrat" panose="00000500000000000000" pitchFamily="50" charset="0"/>
              <a:buChar char="•"/>
              <a:defRPr sz="1600" b="0" i="0" kern="1200">
                <a:solidFill>
                  <a:srgbClr val="282258"/>
                </a:solidFill>
                <a:latin typeface="GEOMANIST-LIGHT" panose="02000503000000020004" pitchFamily="2" charset="77"/>
                <a:ea typeface="+mn-ea"/>
                <a:cs typeface="+mn-cs"/>
              </a:defRPr>
            </a:lvl2pPr>
            <a:lvl3pPr marL="1143000" indent="-228600" algn="l" defTabSz="914400" rtl="0" eaLnBrk="1" latinLnBrk="0" hangingPunct="1">
              <a:lnSpc>
                <a:spcPct val="90000"/>
              </a:lnSpc>
              <a:spcBef>
                <a:spcPts val="500"/>
              </a:spcBef>
              <a:buClr>
                <a:srgbClr val="ED7117"/>
              </a:buClr>
              <a:buSzPct val="125000"/>
              <a:buFont typeface="Montserrat" panose="00000500000000000000" pitchFamily="50" charset="0"/>
              <a:buChar char="•"/>
              <a:defRPr sz="1600" kern="1200">
                <a:solidFill>
                  <a:srgbClr val="293387"/>
                </a:solidFill>
                <a:latin typeface="Red Hat Display" panose="02010503040201060303"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293387"/>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293387"/>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nl-NL"/>
          </a:p>
        </p:txBody>
      </p:sp>
      <p:sp>
        <p:nvSpPr>
          <p:cNvPr id="21" name="Titel 1">
            <a:extLst>
              <a:ext uri="{FF2B5EF4-FFF2-40B4-BE49-F238E27FC236}">
                <a16:creationId xmlns:a16="http://schemas.microsoft.com/office/drawing/2014/main" id="{4E214CB5-ADE8-2C7E-2821-12C3A2A1D6C7}"/>
              </a:ext>
            </a:extLst>
          </p:cNvPr>
          <p:cNvSpPr txBox="1">
            <a:spLocks/>
          </p:cNvSpPr>
          <p:nvPr/>
        </p:nvSpPr>
        <p:spPr>
          <a:xfrm>
            <a:off x="1620000" y="7309"/>
            <a:ext cx="10515600" cy="1325563"/>
          </a:xfrm>
          <a:prstGeom prst="rect">
            <a:avLst/>
          </a:prstGeom>
        </p:spPr>
        <p:txBody>
          <a:bodyPr vert="horz" lIns="91440" tIns="45720" rIns="91440" bIns="45720" rtlCol="0" anchor="ctr">
            <a:normAutofit/>
          </a:bodyPr>
          <a:lstStyle>
            <a:lvl1pPr algn="l" defTabSz="914172" rtl="0" eaLnBrk="1" latinLnBrk="0" hangingPunct="1">
              <a:lnSpc>
                <a:spcPct val="90000"/>
              </a:lnSpc>
              <a:spcBef>
                <a:spcPct val="0"/>
              </a:spcBef>
              <a:buNone/>
              <a:defRPr sz="3300" b="1" i="0" kern="1200">
                <a:solidFill>
                  <a:schemeClr val="tx2"/>
                </a:solidFill>
                <a:latin typeface="Poppins" pitchFamily="2" charset="77"/>
                <a:ea typeface="+mj-ea"/>
                <a:cs typeface="+mj-cs"/>
              </a:defRPr>
            </a:lvl1pPr>
          </a:lstStyle>
          <a:p>
            <a:r>
              <a:rPr lang="nl-NL" dirty="0">
                <a:latin typeface="Asap" pitchFamily="2" charset="0"/>
              </a:rPr>
              <a:t>Signaleren van Geldzorgen</a:t>
            </a:r>
          </a:p>
        </p:txBody>
      </p:sp>
      <p:pic>
        <p:nvPicPr>
          <p:cNvPr id="2" name="Afbeelding 1">
            <a:extLst>
              <a:ext uri="{FF2B5EF4-FFF2-40B4-BE49-F238E27FC236}">
                <a16:creationId xmlns:a16="http://schemas.microsoft.com/office/drawing/2014/main" id="{58D70083-F6CD-3343-F1CE-3488E2A62CA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24979" y="2339615"/>
            <a:ext cx="6564706" cy="2880000"/>
          </a:xfrm>
          <a:prstGeom prst="rect">
            <a:avLst/>
          </a:prstGeom>
        </p:spPr>
      </p:pic>
    </p:spTree>
    <p:extLst>
      <p:ext uri="{BB962C8B-B14F-4D97-AF65-F5344CB8AC3E}">
        <p14:creationId xmlns:p14="http://schemas.microsoft.com/office/powerpoint/2010/main" val="1164835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0255088-18B5-BA35-FB2B-58A8CA98CE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39400" y="238125"/>
            <a:ext cx="1354816" cy="898562"/>
          </a:xfrm>
          <a:prstGeom prst="rect">
            <a:avLst/>
          </a:prstGeom>
        </p:spPr>
      </p:pic>
      <p:sp>
        <p:nvSpPr>
          <p:cNvPr id="5" name="Tijdelijke aanduiding voor inhoud 2">
            <a:extLst>
              <a:ext uri="{FF2B5EF4-FFF2-40B4-BE49-F238E27FC236}">
                <a16:creationId xmlns:a16="http://schemas.microsoft.com/office/drawing/2014/main" id="{5FD49D08-A1CB-027F-C61E-FE7DC2B3C0BF}"/>
              </a:ext>
            </a:extLst>
          </p:cNvPr>
          <p:cNvSpPr txBox="1">
            <a:spLocks/>
          </p:cNvSpPr>
          <p:nvPr/>
        </p:nvSpPr>
        <p:spPr>
          <a:xfrm>
            <a:off x="8305800" y="3657600"/>
            <a:ext cx="3124200" cy="251936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400"/>
              </a:spcBef>
              <a:buClr>
                <a:srgbClr val="00986D"/>
              </a:buClr>
              <a:buSzPct val="100000"/>
              <a:buFont typeface="Arial" panose="020B0604020202020204" pitchFamily="34" charset="0"/>
              <a:buChar char="•"/>
              <a:defRPr sz="2000" b="0" i="0" kern="1200">
                <a:solidFill>
                  <a:srgbClr val="282258"/>
                </a:solidFill>
                <a:latin typeface="GEOMANIST-LIGHT" panose="02000503000000020004" pitchFamily="2" charset="77"/>
                <a:ea typeface="+mn-ea"/>
                <a:cs typeface="+mn-cs"/>
              </a:defRPr>
            </a:lvl1pPr>
            <a:lvl2pPr marL="685800" indent="-228600" algn="l" defTabSz="914400" rtl="0" eaLnBrk="1" latinLnBrk="0" hangingPunct="1">
              <a:lnSpc>
                <a:spcPct val="90000"/>
              </a:lnSpc>
              <a:spcBef>
                <a:spcPts val="400"/>
              </a:spcBef>
              <a:buClr>
                <a:srgbClr val="00986D"/>
              </a:buClr>
              <a:buSzPct val="125000"/>
              <a:buFont typeface="Montserrat" panose="00000500000000000000" pitchFamily="50" charset="0"/>
              <a:buChar char="•"/>
              <a:defRPr sz="1600" b="0" i="0" kern="1200">
                <a:solidFill>
                  <a:srgbClr val="282258"/>
                </a:solidFill>
                <a:latin typeface="GEOMANIST-LIGHT" panose="02000503000000020004" pitchFamily="2" charset="77"/>
                <a:ea typeface="+mn-ea"/>
                <a:cs typeface="+mn-cs"/>
              </a:defRPr>
            </a:lvl2pPr>
            <a:lvl3pPr marL="1143000" indent="-228600" algn="l" defTabSz="914400" rtl="0" eaLnBrk="1" latinLnBrk="0" hangingPunct="1">
              <a:lnSpc>
                <a:spcPct val="90000"/>
              </a:lnSpc>
              <a:spcBef>
                <a:spcPts val="500"/>
              </a:spcBef>
              <a:buClr>
                <a:srgbClr val="ED7117"/>
              </a:buClr>
              <a:buSzPct val="125000"/>
              <a:buFont typeface="Montserrat" panose="00000500000000000000" pitchFamily="50" charset="0"/>
              <a:buChar char="•"/>
              <a:defRPr sz="1600" kern="1200">
                <a:solidFill>
                  <a:srgbClr val="293387"/>
                </a:solidFill>
                <a:latin typeface="Red Hat Display" panose="02010503040201060303"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293387"/>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293387"/>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nl-NL"/>
          </a:p>
        </p:txBody>
      </p:sp>
      <p:sp>
        <p:nvSpPr>
          <p:cNvPr id="21" name="Titel 1">
            <a:extLst>
              <a:ext uri="{FF2B5EF4-FFF2-40B4-BE49-F238E27FC236}">
                <a16:creationId xmlns:a16="http://schemas.microsoft.com/office/drawing/2014/main" id="{4E214CB5-ADE8-2C7E-2821-12C3A2A1D6C7}"/>
              </a:ext>
            </a:extLst>
          </p:cNvPr>
          <p:cNvSpPr txBox="1">
            <a:spLocks/>
          </p:cNvSpPr>
          <p:nvPr/>
        </p:nvSpPr>
        <p:spPr>
          <a:xfrm>
            <a:off x="1620000" y="7309"/>
            <a:ext cx="10515600" cy="1325563"/>
          </a:xfrm>
          <a:prstGeom prst="rect">
            <a:avLst/>
          </a:prstGeom>
        </p:spPr>
        <p:txBody>
          <a:bodyPr vert="horz" lIns="91440" tIns="45720" rIns="91440" bIns="45720" rtlCol="0" anchor="ctr">
            <a:normAutofit/>
          </a:bodyPr>
          <a:lstStyle>
            <a:lvl1pPr algn="l" defTabSz="914172" rtl="0" eaLnBrk="1" latinLnBrk="0" hangingPunct="1">
              <a:lnSpc>
                <a:spcPct val="90000"/>
              </a:lnSpc>
              <a:spcBef>
                <a:spcPct val="0"/>
              </a:spcBef>
              <a:buNone/>
              <a:defRPr sz="3300" b="1" i="0" kern="1200">
                <a:solidFill>
                  <a:schemeClr val="tx2"/>
                </a:solidFill>
                <a:latin typeface="Poppins" pitchFamily="2" charset="77"/>
                <a:ea typeface="+mj-ea"/>
                <a:cs typeface="+mj-cs"/>
              </a:defRPr>
            </a:lvl1pPr>
          </a:lstStyle>
          <a:p>
            <a:r>
              <a:rPr lang="nl-NL" dirty="0">
                <a:latin typeface="Asap" pitchFamily="2" charset="0"/>
              </a:rPr>
              <a:t>Signaleren van Geldzorgen</a:t>
            </a:r>
          </a:p>
        </p:txBody>
      </p:sp>
      <p:pic>
        <p:nvPicPr>
          <p:cNvPr id="3" name="Afbeelding 2">
            <a:extLst>
              <a:ext uri="{FF2B5EF4-FFF2-40B4-BE49-F238E27FC236}">
                <a16:creationId xmlns:a16="http://schemas.microsoft.com/office/drawing/2014/main" id="{22DE5E1C-3A46-B020-7360-0C0F422DF308}"/>
              </a:ext>
            </a:extLst>
          </p:cNvPr>
          <p:cNvPicPr>
            <a:picLocks noChangeAspect="1"/>
          </p:cNvPicPr>
          <p:nvPr/>
        </p:nvPicPr>
        <p:blipFill>
          <a:blip r:embed="rId4"/>
          <a:stretch>
            <a:fillRect/>
          </a:stretch>
        </p:blipFill>
        <p:spPr>
          <a:xfrm>
            <a:off x="436193" y="1136687"/>
            <a:ext cx="3960000" cy="5590588"/>
          </a:xfrm>
          <a:prstGeom prst="rect">
            <a:avLst/>
          </a:prstGeom>
        </p:spPr>
      </p:pic>
      <p:pic>
        <p:nvPicPr>
          <p:cNvPr id="8" name="Afbeelding 7" descr="Afbeelding met overdekt, scène, gootsteen, muur&#10;&#10;Automatisch gegenereerde beschrijving">
            <a:extLst>
              <a:ext uri="{FF2B5EF4-FFF2-40B4-BE49-F238E27FC236}">
                <a16:creationId xmlns:a16="http://schemas.microsoft.com/office/drawing/2014/main" id="{E62AC1EA-A386-3608-4893-6D83B6383FE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89133" y="1332872"/>
            <a:ext cx="7200000" cy="5385714"/>
          </a:xfrm>
          <a:prstGeom prst="rect">
            <a:avLst/>
          </a:prstGeom>
        </p:spPr>
      </p:pic>
      <p:sp>
        <p:nvSpPr>
          <p:cNvPr id="2" name="Tijdelijke aanduiding voor inhoud 2">
            <a:extLst>
              <a:ext uri="{FF2B5EF4-FFF2-40B4-BE49-F238E27FC236}">
                <a16:creationId xmlns:a16="http://schemas.microsoft.com/office/drawing/2014/main" id="{003D1BE3-97EF-FB71-DE4E-41B33D7ABE4E}"/>
              </a:ext>
            </a:extLst>
          </p:cNvPr>
          <p:cNvSpPr>
            <a:spLocks noGrp="1"/>
          </p:cNvSpPr>
          <p:nvPr>
            <p:ph idx="1"/>
          </p:nvPr>
        </p:nvSpPr>
        <p:spPr>
          <a:xfrm>
            <a:off x="5464228" y="3461415"/>
            <a:ext cx="5034800" cy="2271550"/>
          </a:xfrm>
          <a:solidFill>
            <a:srgbClr val="00BEB9">
              <a:alpha val="90000"/>
            </a:srgbClr>
          </a:solidFill>
        </p:spPr>
        <p:txBody>
          <a:bodyPr>
            <a:normAutofit fontScale="92500" lnSpcReduction="10000"/>
          </a:bodyPr>
          <a:lstStyle/>
          <a:p>
            <a:pPr marL="0" indent="0">
              <a:buNone/>
            </a:pPr>
            <a:r>
              <a:rPr lang="nl-NL" b="1" dirty="0">
                <a:solidFill>
                  <a:schemeClr val="bg1"/>
                </a:solidFill>
                <a:latin typeface="Asap"/>
              </a:rPr>
              <a:t>Wat denk je? </a:t>
            </a:r>
          </a:p>
          <a:p>
            <a:pPr marL="0" indent="0">
              <a:buNone/>
            </a:pPr>
            <a:r>
              <a:rPr lang="nl-NL" b="1" dirty="0">
                <a:solidFill>
                  <a:schemeClr val="bg1"/>
                </a:solidFill>
                <a:latin typeface="Asap"/>
              </a:rPr>
              <a:t>Is dit een signaal van geldzorgen?</a:t>
            </a:r>
          </a:p>
          <a:p>
            <a:pPr marL="457200" indent="-457200">
              <a:buFont typeface="Courier New" panose="02070309020205020404" pitchFamily="49" charset="0"/>
              <a:buChar char="o"/>
            </a:pPr>
            <a:r>
              <a:rPr lang="nl-NL" dirty="0">
                <a:solidFill>
                  <a:schemeClr val="bg1"/>
                </a:solidFill>
                <a:latin typeface="Asap"/>
              </a:rPr>
              <a:t> Ja, dat lijkt me wel</a:t>
            </a:r>
          </a:p>
          <a:p>
            <a:pPr marL="457200" indent="-457200">
              <a:buFont typeface="Courier New" panose="02070309020205020404" pitchFamily="49" charset="0"/>
              <a:buChar char="o"/>
            </a:pPr>
            <a:r>
              <a:rPr lang="nl-NL" dirty="0">
                <a:solidFill>
                  <a:schemeClr val="bg1"/>
                </a:solidFill>
                <a:latin typeface="Asap"/>
              </a:rPr>
              <a:t> Ik twijfel, ik weet het niet </a:t>
            </a:r>
          </a:p>
          <a:p>
            <a:pPr marL="457200" indent="-457200">
              <a:buFont typeface="Courier New" panose="02070309020205020404" pitchFamily="49" charset="0"/>
              <a:buChar char="o"/>
            </a:pPr>
            <a:r>
              <a:rPr lang="nl-NL" dirty="0">
                <a:solidFill>
                  <a:schemeClr val="bg1"/>
                </a:solidFill>
                <a:latin typeface="Asap"/>
              </a:rPr>
              <a:t> Nee, dat lijkt me niet </a:t>
            </a:r>
          </a:p>
        </p:txBody>
      </p:sp>
    </p:spTree>
    <p:extLst>
      <p:ext uri="{BB962C8B-B14F-4D97-AF65-F5344CB8AC3E}">
        <p14:creationId xmlns:p14="http://schemas.microsoft.com/office/powerpoint/2010/main" val="410084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0255088-18B5-BA35-FB2B-58A8CA98CE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39400" y="238125"/>
            <a:ext cx="1354816" cy="898562"/>
          </a:xfrm>
          <a:prstGeom prst="rect">
            <a:avLst/>
          </a:prstGeom>
        </p:spPr>
      </p:pic>
      <p:sp>
        <p:nvSpPr>
          <p:cNvPr id="5" name="Tijdelijke aanduiding voor inhoud 2">
            <a:extLst>
              <a:ext uri="{FF2B5EF4-FFF2-40B4-BE49-F238E27FC236}">
                <a16:creationId xmlns:a16="http://schemas.microsoft.com/office/drawing/2014/main" id="{5FD49D08-A1CB-027F-C61E-FE7DC2B3C0BF}"/>
              </a:ext>
            </a:extLst>
          </p:cNvPr>
          <p:cNvSpPr txBox="1">
            <a:spLocks/>
          </p:cNvSpPr>
          <p:nvPr/>
        </p:nvSpPr>
        <p:spPr>
          <a:xfrm>
            <a:off x="8305800" y="3657600"/>
            <a:ext cx="3124200" cy="251936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400"/>
              </a:spcBef>
              <a:buClr>
                <a:srgbClr val="00986D"/>
              </a:buClr>
              <a:buSzPct val="100000"/>
              <a:buFont typeface="Arial" panose="020B0604020202020204" pitchFamily="34" charset="0"/>
              <a:buChar char="•"/>
              <a:defRPr sz="2000" b="0" i="0" kern="1200">
                <a:solidFill>
                  <a:srgbClr val="282258"/>
                </a:solidFill>
                <a:latin typeface="GEOMANIST-LIGHT" panose="02000503000000020004" pitchFamily="2" charset="77"/>
                <a:ea typeface="+mn-ea"/>
                <a:cs typeface="+mn-cs"/>
              </a:defRPr>
            </a:lvl1pPr>
            <a:lvl2pPr marL="685800" indent="-228600" algn="l" defTabSz="914400" rtl="0" eaLnBrk="1" latinLnBrk="0" hangingPunct="1">
              <a:lnSpc>
                <a:spcPct val="90000"/>
              </a:lnSpc>
              <a:spcBef>
                <a:spcPts val="400"/>
              </a:spcBef>
              <a:buClr>
                <a:srgbClr val="00986D"/>
              </a:buClr>
              <a:buSzPct val="125000"/>
              <a:buFont typeface="Montserrat" panose="00000500000000000000" pitchFamily="50" charset="0"/>
              <a:buChar char="•"/>
              <a:defRPr sz="1600" b="0" i="0" kern="1200">
                <a:solidFill>
                  <a:srgbClr val="282258"/>
                </a:solidFill>
                <a:latin typeface="GEOMANIST-LIGHT" panose="02000503000000020004" pitchFamily="2" charset="77"/>
                <a:ea typeface="+mn-ea"/>
                <a:cs typeface="+mn-cs"/>
              </a:defRPr>
            </a:lvl2pPr>
            <a:lvl3pPr marL="1143000" indent="-228600" algn="l" defTabSz="914400" rtl="0" eaLnBrk="1" latinLnBrk="0" hangingPunct="1">
              <a:lnSpc>
                <a:spcPct val="90000"/>
              </a:lnSpc>
              <a:spcBef>
                <a:spcPts val="500"/>
              </a:spcBef>
              <a:buClr>
                <a:srgbClr val="ED7117"/>
              </a:buClr>
              <a:buSzPct val="125000"/>
              <a:buFont typeface="Montserrat" panose="00000500000000000000" pitchFamily="50" charset="0"/>
              <a:buChar char="•"/>
              <a:defRPr sz="1600" kern="1200">
                <a:solidFill>
                  <a:srgbClr val="293387"/>
                </a:solidFill>
                <a:latin typeface="Red Hat Display" panose="02010503040201060303"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293387"/>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293387"/>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nl-NL"/>
          </a:p>
        </p:txBody>
      </p:sp>
      <p:sp>
        <p:nvSpPr>
          <p:cNvPr id="21" name="Titel 1">
            <a:extLst>
              <a:ext uri="{FF2B5EF4-FFF2-40B4-BE49-F238E27FC236}">
                <a16:creationId xmlns:a16="http://schemas.microsoft.com/office/drawing/2014/main" id="{4E214CB5-ADE8-2C7E-2821-12C3A2A1D6C7}"/>
              </a:ext>
            </a:extLst>
          </p:cNvPr>
          <p:cNvSpPr txBox="1">
            <a:spLocks/>
          </p:cNvSpPr>
          <p:nvPr/>
        </p:nvSpPr>
        <p:spPr>
          <a:xfrm>
            <a:off x="1620000" y="7309"/>
            <a:ext cx="10515600" cy="1325563"/>
          </a:xfrm>
          <a:prstGeom prst="rect">
            <a:avLst/>
          </a:prstGeom>
        </p:spPr>
        <p:txBody>
          <a:bodyPr vert="horz" lIns="91440" tIns="45720" rIns="91440" bIns="45720" rtlCol="0" anchor="ctr">
            <a:normAutofit/>
          </a:bodyPr>
          <a:lstStyle>
            <a:lvl1pPr algn="l" defTabSz="914172" rtl="0" eaLnBrk="1" latinLnBrk="0" hangingPunct="1">
              <a:lnSpc>
                <a:spcPct val="90000"/>
              </a:lnSpc>
              <a:spcBef>
                <a:spcPct val="0"/>
              </a:spcBef>
              <a:buNone/>
              <a:defRPr sz="3300" b="1" i="0" kern="1200">
                <a:solidFill>
                  <a:schemeClr val="tx2"/>
                </a:solidFill>
                <a:latin typeface="Poppins" pitchFamily="2" charset="77"/>
                <a:ea typeface="+mj-ea"/>
                <a:cs typeface="+mj-cs"/>
              </a:defRPr>
            </a:lvl1pPr>
          </a:lstStyle>
          <a:p>
            <a:r>
              <a:rPr lang="nl-NL" dirty="0">
                <a:latin typeface="Asap" pitchFamily="2" charset="0"/>
              </a:rPr>
              <a:t>Signaleren van Geldzorgen</a:t>
            </a:r>
          </a:p>
        </p:txBody>
      </p:sp>
      <p:pic>
        <p:nvPicPr>
          <p:cNvPr id="3" name="Afbeelding 2">
            <a:extLst>
              <a:ext uri="{FF2B5EF4-FFF2-40B4-BE49-F238E27FC236}">
                <a16:creationId xmlns:a16="http://schemas.microsoft.com/office/drawing/2014/main" id="{22DE5E1C-3A46-B020-7360-0C0F422DF308}"/>
              </a:ext>
            </a:extLst>
          </p:cNvPr>
          <p:cNvPicPr>
            <a:picLocks noChangeAspect="1"/>
          </p:cNvPicPr>
          <p:nvPr/>
        </p:nvPicPr>
        <p:blipFill>
          <a:blip r:embed="rId4"/>
          <a:stretch>
            <a:fillRect/>
          </a:stretch>
        </p:blipFill>
        <p:spPr>
          <a:xfrm>
            <a:off x="436193" y="1136687"/>
            <a:ext cx="3960000" cy="5590588"/>
          </a:xfrm>
          <a:prstGeom prst="rect">
            <a:avLst/>
          </a:prstGeom>
        </p:spPr>
      </p:pic>
      <p:pic>
        <p:nvPicPr>
          <p:cNvPr id="6" name="Afbeelding 5" descr="Afbeelding met boek, overdekt, muur, papier&#10;&#10;Automatisch gegenereerde beschrijving">
            <a:extLst>
              <a:ext uri="{FF2B5EF4-FFF2-40B4-BE49-F238E27FC236}">
                <a16:creationId xmlns:a16="http://schemas.microsoft.com/office/drawing/2014/main" id="{B46FFAC6-7774-C108-415B-5B183A1E694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486273" y="1807497"/>
            <a:ext cx="7200000" cy="4248968"/>
          </a:xfrm>
          <a:prstGeom prst="rect">
            <a:avLst/>
          </a:prstGeom>
        </p:spPr>
      </p:pic>
      <p:sp>
        <p:nvSpPr>
          <p:cNvPr id="2" name="Tijdelijke aanduiding voor inhoud 2">
            <a:extLst>
              <a:ext uri="{FF2B5EF4-FFF2-40B4-BE49-F238E27FC236}">
                <a16:creationId xmlns:a16="http://schemas.microsoft.com/office/drawing/2014/main" id="{F986FC42-2A2A-4A84-70A8-C4093D6FAC0A}"/>
              </a:ext>
            </a:extLst>
          </p:cNvPr>
          <p:cNvSpPr>
            <a:spLocks noGrp="1"/>
          </p:cNvSpPr>
          <p:nvPr>
            <p:ph idx="1"/>
          </p:nvPr>
        </p:nvSpPr>
        <p:spPr>
          <a:xfrm>
            <a:off x="5219428" y="2645732"/>
            <a:ext cx="5034800" cy="2271550"/>
          </a:xfrm>
          <a:solidFill>
            <a:srgbClr val="00BEB9">
              <a:alpha val="90000"/>
            </a:srgbClr>
          </a:solidFill>
        </p:spPr>
        <p:txBody>
          <a:bodyPr>
            <a:normAutofit fontScale="92500" lnSpcReduction="10000"/>
          </a:bodyPr>
          <a:lstStyle/>
          <a:p>
            <a:pPr marL="0" indent="0">
              <a:buNone/>
            </a:pPr>
            <a:r>
              <a:rPr lang="nl-NL" dirty="0">
                <a:solidFill>
                  <a:schemeClr val="bg1"/>
                </a:solidFill>
                <a:latin typeface="Asap"/>
              </a:rPr>
              <a:t>Wat denk je? </a:t>
            </a:r>
          </a:p>
          <a:p>
            <a:pPr marL="0" indent="0">
              <a:buNone/>
            </a:pPr>
            <a:r>
              <a:rPr lang="nl-NL" dirty="0">
                <a:solidFill>
                  <a:schemeClr val="bg1"/>
                </a:solidFill>
                <a:latin typeface="Asap"/>
              </a:rPr>
              <a:t>Is dit een signaal van geldzorgen?</a:t>
            </a:r>
          </a:p>
          <a:p>
            <a:pPr marL="457200" indent="-457200">
              <a:buFont typeface="Courier New" panose="02070309020205020404" pitchFamily="49" charset="0"/>
              <a:buChar char="o"/>
            </a:pPr>
            <a:r>
              <a:rPr lang="nl-NL" dirty="0">
                <a:solidFill>
                  <a:schemeClr val="bg1"/>
                </a:solidFill>
                <a:latin typeface="Asap"/>
              </a:rPr>
              <a:t> Ja, dat lijkt me wel</a:t>
            </a:r>
          </a:p>
          <a:p>
            <a:pPr marL="457200" indent="-457200">
              <a:buFont typeface="Courier New" panose="02070309020205020404" pitchFamily="49" charset="0"/>
              <a:buChar char="o"/>
            </a:pPr>
            <a:r>
              <a:rPr lang="nl-NL" dirty="0">
                <a:solidFill>
                  <a:schemeClr val="bg1"/>
                </a:solidFill>
                <a:latin typeface="Asap"/>
              </a:rPr>
              <a:t> Ik twijfel, ik weet het niet </a:t>
            </a:r>
          </a:p>
          <a:p>
            <a:pPr marL="457200" indent="-457200">
              <a:buFont typeface="Courier New" panose="02070309020205020404" pitchFamily="49" charset="0"/>
              <a:buChar char="o"/>
            </a:pPr>
            <a:r>
              <a:rPr lang="nl-NL" dirty="0">
                <a:solidFill>
                  <a:schemeClr val="bg1"/>
                </a:solidFill>
                <a:latin typeface="Asap"/>
              </a:rPr>
              <a:t> Nee, dat lijkt me niet </a:t>
            </a:r>
          </a:p>
        </p:txBody>
      </p:sp>
    </p:spTree>
    <p:extLst>
      <p:ext uri="{BB962C8B-B14F-4D97-AF65-F5344CB8AC3E}">
        <p14:creationId xmlns:p14="http://schemas.microsoft.com/office/powerpoint/2010/main" val="416730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0255088-18B5-BA35-FB2B-58A8CA98CE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39400" y="238125"/>
            <a:ext cx="1354816" cy="898562"/>
          </a:xfrm>
          <a:prstGeom prst="rect">
            <a:avLst/>
          </a:prstGeom>
        </p:spPr>
      </p:pic>
      <p:sp>
        <p:nvSpPr>
          <p:cNvPr id="5" name="Tijdelijke aanduiding voor inhoud 2">
            <a:extLst>
              <a:ext uri="{FF2B5EF4-FFF2-40B4-BE49-F238E27FC236}">
                <a16:creationId xmlns:a16="http://schemas.microsoft.com/office/drawing/2014/main" id="{5FD49D08-A1CB-027F-C61E-FE7DC2B3C0BF}"/>
              </a:ext>
            </a:extLst>
          </p:cNvPr>
          <p:cNvSpPr txBox="1">
            <a:spLocks/>
          </p:cNvSpPr>
          <p:nvPr/>
        </p:nvSpPr>
        <p:spPr>
          <a:xfrm>
            <a:off x="8305800" y="3657600"/>
            <a:ext cx="3124200" cy="251936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400"/>
              </a:spcBef>
              <a:buClr>
                <a:srgbClr val="00986D"/>
              </a:buClr>
              <a:buSzPct val="100000"/>
              <a:buFont typeface="Arial" panose="020B0604020202020204" pitchFamily="34" charset="0"/>
              <a:buChar char="•"/>
              <a:defRPr sz="2000" b="0" i="0" kern="1200">
                <a:solidFill>
                  <a:srgbClr val="282258"/>
                </a:solidFill>
                <a:latin typeface="GEOMANIST-LIGHT" panose="02000503000000020004" pitchFamily="2" charset="77"/>
                <a:ea typeface="+mn-ea"/>
                <a:cs typeface="+mn-cs"/>
              </a:defRPr>
            </a:lvl1pPr>
            <a:lvl2pPr marL="685800" indent="-228600" algn="l" defTabSz="914400" rtl="0" eaLnBrk="1" latinLnBrk="0" hangingPunct="1">
              <a:lnSpc>
                <a:spcPct val="90000"/>
              </a:lnSpc>
              <a:spcBef>
                <a:spcPts val="400"/>
              </a:spcBef>
              <a:buClr>
                <a:srgbClr val="00986D"/>
              </a:buClr>
              <a:buSzPct val="125000"/>
              <a:buFont typeface="Montserrat" panose="00000500000000000000" pitchFamily="50" charset="0"/>
              <a:buChar char="•"/>
              <a:defRPr sz="1600" b="0" i="0" kern="1200">
                <a:solidFill>
                  <a:srgbClr val="282258"/>
                </a:solidFill>
                <a:latin typeface="GEOMANIST-LIGHT" panose="02000503000000020004" pitchFamily="2" charset="77"/>
                <a:ea typeface="+mn-ea"/>
                <a:cs typeface="+mn-cs"/>
              </a:defRPr>
            </a:lvl2pPr>
            <a:lvl3pPr marL="1143000" indent="-228600" algn="l" defTabSz="914400" rtl="0" eaLnBrk="1" latinLnBrk="0" hangingPunct="1">
              <a:lnSpc>
                <a:spcPct val="90000"/>
              </a:lnSpc>
              <a:spcBef>
                <a:spcPts val="500"/>
              </a:spcBef>
              <a:buClr>
                <a:srgbClr val="ED7117"/>
              </a:buClr>
              <a:buSzPct val="125000"/>
              <a:buFont typeface="Montserrat" panose="00000500000000000000" pitchFamily="50" charset="0"/>
              <a:buChar char="•"/>
              <a:defRPr sz="1600" kern="1200">
                <a:solidFill>
                  <a:srgbClr val="293387"/>
                </a:solidFill>
                <a:latin typeface="Red Hat Display" panose="02010503040201060303"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293387"/>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293387"/>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nl-NL"/>
          </a:p>
        </p:txBody>
      </p:sp>
      <p:sp>
        <p:nvSpPr>
          <p:cNvPr id="21" name="Titel 1">
            <a:extLst>
              <a:ext uri="{FF2B5EF4-FFF2-40B4-BE49-F238E27FC236}">
                <a16:creationId xmlns:a16="http://schemas.microsoft.com/office/drawing/2014/main" id="{4E214CB5-ADE8-2C7E-2821-12C3A2A1D6C7}"/>
              </a:ext>
            </a:extLst>
          </p:cNvPr>
          <p:cNvSpPr txBox="1">
            <a:spLocks/>
          </p:cNvSpPr>
          <p:nvPr/>
        </p:nvSpPr>
        <p:spPr>
          <a:xfrm>
            <a:off x="1620000" y="7309"/>
            <a:ext cx="10515600" cy="1325563"/>
          </a:xfrm>
          <a:prstGeom prst="rect">
            <a:avLst/>
          </a:prstGeom>
        </p:spPr>
        <p:txBody>
          <a:bodyPr vert="horz" lIns="91440" tIns="45720" rIns="91440" bIns="45720" rtlCol="0" anchor="ctr">
            <a:normAutofit/>
          </a:bodyPr>
          <a:lstStyle>
            <a:lvl1pPr algn="l" defTabSz="914172" rtl="0" eaLnBrk="1" latinLnBrk="0" hangingPunct="1">
              <a:lnSpc>
                <a:spcPct val="90000"/>
              </a:lnSpc>
              <a:spcBef>
                <a:spcPct val="0"/>
              </a:spcBef>
              <a:buNone/>
              <a:defRPr sz="3300" b="1" i="0" kern="1200">
                <a:solidFill>
                  <a:schemeClr val="tx2"/>
                </a:solidFill>
                <a:latin typeface="Poppins" pitchFamily="2" charset="77"/>
                <a:ea typeface="+mj-ea"/>
                <a:cs typeface="+mj-cs"/>
              </a:defRPr>
            </a:lvl1pPr>
          </a:lstStyle>
          <a:p>
            <a:r>
              <a:rPr lang="nl-NL" dirty="0">
                <a:latin typeface="Asap" pitchFamily="2" charset="0"/>
              </a:rPr>
              <a:t>Signaleren van Geldzorgen</a:t>
            </a:r>
          </a:p>
        </p:txBody>
      </p:sp>
      <p:pic>
        <p:nvPicPr>
          <p:cNvPr id="3" name="Afbeelding 2">
            <a:extLst>
              <a:ext uri="{FF2B5EF4-FFF2-40B4-BE49-F238E27FC236}">
                <a16:creationId xmlns:a16="http://schemas.microsoft.com/office/drawing/2014/main" id="{22DE5E1C-3A46-B020-7360-0C0F422DF308}"/>
              </a:ext>
            </a:extLst>
          </p:cNvPr>
          <p:cNvPicPr>
            <a:picLocks noChangeAspect="1"/>
          </p:cNvPicPr>
          <p:nvPr/>
        </p:nvPicPr>
        <p:blipFill>
          <a:blip r:embed="rId4"/>
          <a:stretch>
            <a:fillRect/>
          </a:stretch>
        </p:blipFill>
        <p:spPr>
          <a:xfrm>
            <a:off x="436193" y="1136687"/>
            <a:ext cx="3960000" cy="5590588"/>
          </a:xfrm>
          <a:prstGeom prst="rect">
            <a:avLst/>
          </a:prstGeom>
        </p:spPr>
      </p:pic>
      <p:pic>
        <p:nvPicPr>
          <p:cNvPr id="7" name="Afbeelding 6" descr="Afbeelding met kleding, schoen, buitenshuis, persoon&#10;&#10;Automatisch gegenereerde beschrijving">
            <a:extLst>
              <a:ext uri="{FF2B5EF4-FFF2-40B4-BE49-F238E27FC236}">
                <a16:creationId xmlns:a16="http://schemas.microsoft.com/office/drawing/2014/main" id="{AB0518E9-BB16-381E-C3F6-D525E3A45F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94216" y="1563688"/>
            <a:ext cx="7200000" cy="4800000"/>
          </a:xfrm>
          <a:prstGeom prst="rect">
            <a:avLst/>
          </a:prstGeom>
        </p:spPr>
      </p:pic>
      <p:sp>
        <p:nvSpPr>
          <p:cNvPr id="10" name="Tijdelijke aanduiding voor inhoud 2">
            <a:extLst>
              <a:ext uri="{FF2B5EF4-FFF2-40B4-BE49-F238E27FC236}">
                <a16:creationId xmlns:a16="http://schemas.microsoft.com/office/drawing/2014/main" id="{777AE7EE-1EC9-A4CB-AD7D-9B8AEBBA10F7}"/>
              </a:ext>
            </a:extLst>
          </p:cNvPr>
          <p:cNvSpPr txBox="1">
            <a:spLocks/>
          </p:cNvSpPr>
          <p:nvPr/>
        </p:nvSpPr>
        <p:spPr>
          <a:xfrm>
            <a:off x="5529028" y="3230599"/>
            <a:ext cx="5034800" cy="2271550"/>
          </a:xfrm>
          <a:prstGeom prst="rect">
            <a:avLst/>
          </a:prstGeom>
          <a:solidFill>
            <a:srgbClr val="00BEB9">
              <a:alpha val="90000"/>
            </a:srgbClr>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solidFill>
                  <a:schemeClr val="bg1"/>
                </a:solidFill>
                <a:latin typeface="Asap"/>
              </a:rPr>
              <a:t>Wat denk je? </a:t>
            </a:r>
          </a:p>
          <a:p>
            <a:pPr marL="0" indent="0">
              <a:buFont typeface="Arial" panose="020B0604020202020204" pitchFamily="34" charset="0"/>
              <a:buNone/>
            </a:pPr>
            <a:r>
              <a:rPr lang="nl-NL" dirty="0">
                <a:solidFill>
                  <a:schemeClr val="bg1"/>
                </a:solidFill>
                <a:latin typeface="Asap"/>
              </a:rPr>
              <a:t>Is dit een signaal van geldzorgen?</a:t>
            </a:r>
          </a:p>
          <a:p>
            <a:pPr marL="457200" indent="-457200">
              <a:buFont typeface="Courier New" panose="02070309020205020404" pitchFamily="49" charset="0"/>
              <a:buChar char="o"/>
            </a:pPr>
            <a:r>
              <a:rPr lang="nl-NL" dirty="0">
                <a:solidFill>
                  <a:schemeClr val="bg1"/>
                </a:solidFill>
                <a:latin typeface="Asap"/>
              </a:rPr>
              <a:t>Nee, dat lijkt me niet </a:t>
            </a:r>
          </a:p>
          <a:p>
            <a:pPr marL="457200" indent="-457200">
              <a:buFont typeface="Courier New" panose="02070309020205020404" pitchFamily="49" charset="0"/>
              <a:buChar char="o"/>
            </a:pPr>
            <a:r>
              <a:rPr lang="nl-NL" dirty="0">
                <a:solidFill>
                  <a:schemeClr val="bg1"/>
                </a:solidFill>
                <a:latin typeface="Asap"/>
              </a:rPr>
              <a:t>Ik twijfel, ik weet het niet </a:t>
            </a:r>
          </a:p>
          <a:p>
            <a:pPr marL="457200" indent="-457200">
              <a:buFont typeface="Courier New" panose="02070309020205020404" pitchFamily="49" charset="0"/>
              <a:buChar char="o"/>
            </a:pPr>
            <a:r>
              <a:rPr lang="nl-NL" dirty="0">
                <a:solidFill>
                  <a:schemeClr val="bg1"/>
                </a:solidFill>
                <a:latin typeface="Asap"/>
              </a:rPr>
              <a:t>Ja, dat lijkt me wel </a:t>
            </a:r>
          </a:p>
        </p:txBody>
      </p:sp>
    </p:spTree>
    <p:extLst>
      <p:ext uri="{BB962C8B-B14F-4D97-AF65-F5344CB8AC3E}">
        <p14:creationId xmlns:p14="http://schemas.microsoft.com/office/powerpoint/2010/main" val="236974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0255088-18B5-BA35-FB2B-58A8CA98CE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39400" y="238125"/>
            <a:ext cx="1354816" cy="898562"/>
          </a:xfrm>
          <a:prstGeom prst="rect">
            <a:avLst/>
          </a:prstGeom>
        </p:spPr>
      </p:pic>
      <p:sp>
        <p:nvSpPr>
          <p:cNvPr id="5" name="Tijdelijke aanduiding voor inhoud 2">
            <a:extLst>
              <a:ext uri="{FF2B5EF4-FFF2-40B4-BE49-F238E27FC236}">
                <a16:creationId xmlns:a16="http://schemas.microsoft.com/office/drawing/2014/main" id="{5FD49D08-A1CB-027F-C61E-FE7DC2B3C0BF}"/>
              </a:ext>
            </a:extLst>
          </p:cNvPr>
          <p:cNvSpPr txBox="1">
            <a:spLocks/>
          </p:cNvSpPr>
          <p:nvPr/>
        </p:nvSpPr>
        <p:spPr>
          <a:xfrm>
            <a:off x="8305800" y="3657600"/>
            <a:ext cx="3124200" cy="251936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400"/>
              </a:spcBef>
              <a:buClr>
                <a:srgbClr val="00986D"/>
              </a:buClr>
              <a:buSzPct val="100000"/>
              <a:buFont typeface="Arial" panose="020B0604020202020204" pitchFamily="34" charset="0"/>
              <a:buChar char="•"/>
              <a:defRPr sz="2000" b="0" i="0" kern="1200">
                <a:solidFill>
                  <a:srgbClr val="282258"/>
                </a:solidFill>
                <a:latin typeface="GEOMANIST-LIGHT" panose="02000503000000020004" pitchFamily="2" charset="77"/>
                <a:ea typeface="+mn-ea"/>
                <a:cs typeface="+mn-cs"/>
              </a:defRPr>
            </a:lvl1pPr>
            <a:lvl2pPr marL="685800" indent="-228600" algn="l" defTabSz="914400" rtl="0" eaLnBrk="1" latinLnBrk="0" hangingPunct="1">
              <a:lnSpc>
                <a:spcPct val="90000"/>
              </a:lnSpc>
              <a:spcBef>
                <a:spcPts val="400"/>
              </a:spcBef>
              <a:buClr>
                <a:srgbClr val="00986D"/>
              </a:buClr>
              <a:buSzPct val="125000"/>
              <a:buFont typeface="Montserrat" panose="00000500000000000000" pitchFamily="50" charset="0"/>
              <a:buChar char="•"/>
              <a:defRPr sz="1600" b="0" i="0" kern="1200">
                <a:solidFill>
                  <a:srgbClr val="282258"/>
                </a:solidFill>
                <a:latin typeface="GEOMANIST-LIGHT" panose="02000503000000020004" pitchFamily="2" charset="77"/>
                <a:ea typeface="+mn-ea"/>
                <a:cs typeface="+mn-cs"/>
              </a:defRPr>
            </a:lvl2pPr>
            <a:lvl3pPr marL="1143000" indent="-228600" algn="l" defTabSz="914400" rtl="0" eaLnBrk="1" latinLnBrk="0" hangingPunct="1">
              <a:lnSpc>
                <a:spcPct val="90000"/>
              </a:lnSpc>
              <a:spcBef>
                <a:spcPts val="500"/>
              </a:spcBef>
              <a:buClr>
                <a:srgbClr val="ED7117"/>
              </a:buClr>
              <a:buSzPct val="125000"/>
              <a:buFont typeface="Montserrat" panose="00000500000000000000" pitchFamily="50" charset="0"/>
              <a:buChar char="•"/>
              <a:defRPr sz="1600" kern="1200">
                <a:solidFill>
                  <a:srgbClr val="293387"/>
                </a:solidFill>
                <a:latin typeface="Red Hat Display" panose="02010503040201060303"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293387"/>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293387"/>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nl-NL"/>
          </a:p>
        </p:txBody>
      </p:sp>
      <p:sp>
        <p:nvSpPr>
          <p:cNvPr id="21" name="Titel 1">
            <a:extLst>
              <a:ext uri="{FF2B5EF4-FFF2-40B4-BE49-F238E27FC236}">
                <a16:creationId xmlns:a16="http://schemas.microsoft.com/office/drawing/2014/main" id="{4E214CB5-ADE8-2C7E-2821-12C3A2A1D6C7}"/>
              </a:ext>
            </a:extLst>
          </p:cNvPr>
          <p:cNvSpPr txBox="1">
            <a:spLocks/>
          </p:cNvSpPr>
          <p:nvPr/>
        </p:nvSpPr>
        <p:spPr>
          <a:xfrm>
            <a:off x="1620000" y="7309"/>
            <a:ext cx="10515600" cy="1325563"/>
          </a:xfrm>
          <a:prstGeom prst="rect">
            <a:avLst/>
          </a:prstGeom>
        </p:spPr>
        <p:txBody>
          <a:bodyPr vert="horz" lIns="91440" tIns="45720" rIns="91440" bIns="45720" rtlCol="0" anchor="ctr">
            <a:normAutofit/>
          </a:bodyPr>
          <a:lstStyle>
            <a:lvl1pPr algn="l" defTabSz="914172" rtl="0" eaLnBrk="1" latinLnBrk="0" hangingPunct="1">
              <a:lnSpc>
                <a:spcPct val="90000"/>
              </a:lnSpc>
              <a:spcBef>
                <a:spcPct val="0"/>
              </a:spcBef>
              <a:buNone/>
              <a:defRPr sz="3300" b="1" i="0" kern="1200">
                <a:solidFill>
                  <a:schemeClr val="tx2"/>
                </a:solidFill>
                <a:latin typeface="Poppins" pitchFamily="2" charset="77"/>
                <a:ea typeface="+mj-ea"/>
                <a:cs typeface="+mj-cs"/>
              </a:defRPr>
            </a:lvl1pPr>
          </a:lstStyle>
          <a:p>
            <a:r>
              <a:rPr lang="nl-NL" dirty="0">
                <a:latin typeface="Asap" pitchFamily="2" charset="0"/>
              </a:rPr>
              <a:t>Signaleren van Geldzorgen</a:t>
            </a:r>
          </a:p>
        </p:txBody>
      </p:sp>
      <p:pic>
        <p:nvPicPr>
          <p:cNvPr id="3" name="Afbeelding 2">
            <a:extLst>
              <a:ext uri="{FF2B5EF4-FFF2-40B4-BE49-F238E27FC236}">
                <a16:creationId xmlns:a16="http://schemas.microsoft.com/office/drawing/2014/main" id="{22DE5E1C-3A46-B020-7360-0C0F422DF308}"/>
              </a:ext>
            </a:extLst>
          </p:cNvPr>
          <p:cNvPicPr>
            <a:picLocks noChangeAspect="1"/>
          </p:cNvPicPr>
          <p:nvPr/>
        </p:nvPicPr>
        <p:blipFill>
          <a:blip r:embed="rId4"/>
          <a:stretch>
            <a:fillRect/>
          </a:stretch>
        </p:blipFill>
        <p:spPr>
          <a:xfrm>
            <a:off x="436193" y="1136687"/>
            <a:ext cx="3960000" cy="5590588"/>
          </a:xfrm>
          <a:prstGeom prst="rect">
            <a:avLst/>
          </a:prstGeom>
        </p:spPr>
      </p:pic>
      <p:pic>
        <p:nvPicPr>
          <p:cNvPr id="11" name="Afbeelding 10" descr="Afbeelding met persoon, overdekt, Menselijk gezicht, kleding&#10;&#10;Automatisch gegenereerde beschrijving">
            <a:extLst>
              <a:ext uri="{FF2B5EF4-FFF2-40B4-BE49-F238E27FC236}">
                <a16:creationId xmlns:a16="http://schemas.microsoft.com/office/drawing/2014/main" id="{C876F2D1-C9C2-ECF7-58B7-5D3ADEC4ED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55807" y="1630073"/>
            <a:ext cx="7200000" cy="4800000"/>
          </a:xfrm>
          <a:prstGeom prst="rect">
            <a:avLst/>
          </a:prstGeom>
        </p:spPr>
      </p:pic>
      <p:sp>
        <p:nvSpPr>
          <p:cNvPr id="2" name="Tijdelijke aanduiding voor inhoud 2">
            <a:extLst>
              <a:ext uri="{FF2B5EF4-FFF2-40B4-BE49-F238E27FC236}">
                <a16:creationId xmlns:a16="http://schemas.microsoft.com/office/drawing/2014/main" id="{13301F5A-92D5-F5CF-FE2D-1210791AE1C4}"/>
              </a:ext>
            </a:extLst>
          </p:cNvPr>
          <p:cNvSpPr>
            <a:spLocks noGrp="1"/>
          </p:cNvSpPr>
          <p:nvPr>
            <p:ph idx="1"/>
          </p:nvPr>
        </p:nvSpPr>
        <p:spPr>
          <a:xfrm>
            <a:off x="5543428" y="4030073"/>
            <a:ext cx="5034800" cy="2271550"/>
          </a:xfrm>
          <a:solidFill>
            <a:srgbClr val="00BEB9">
              <a:alpha val="90000"/>
            </a:srgbClr>
          </a:solidFill>
        </p:spPr>
        <p:txBody>
          <a:bodyPr>
            <a:normAutofit fontScale="92500" lnSpcReduction="10000"/>
          </a:bodyPr>
          <a:lstStyle/>
          <a:p>
            <a:pPr marL="0" indent="0">
              <a:buNone/>
            </a:pPr>
            <a:r>
              <a:rPr lang="nl-NL" dirty="0">
                <a:solidFill>
                  <a:schemeClr val="bg1"/>
                </a:solidFill>
                <a:latin typeface="Asap"/>
              </a:rPr>
              <a:t>Wat denk je? </a:t>
            </a:r>
          </a:p>
          <a:p>
            <a:pPr marL="0" indent="0">
              <a:buNone/>
            </a:pPr>
            <a:r>
              <a:rPr lang="nl-NL" dirty="0">
                <a:solidFill>
                  <a:schemeClr val="bg1"/>
                </a:solidFill>
                <a:latin typeface="Asap"/>
              </a:rPr>
              <a:t>Is dit een signaal van geldzorgen?</a:t>
            </a:r>
          </a:p>
          <a:p>
            <a:pPr marL="457200" indent="-457200">
              <a:buFont typeface="Courier New" panose="02070309020205020404" pitchFamily="49" charset="0"/>
              <a:buChar char="o"/>
            </a:pPr>
            <a:r>
              <a:rPr lang="nl-NL" dirty="0">
                <a:solidFill>
                  <a:schemeClr val="bg1"/>
                </a:solidFill>
                <a:latin typeface="Asap"/>
              </a:rPr>
              <a:t>Ik twijfel, ik weet het niet </a:t>
            </a:r>
          </a:p>
          <a:p>
            <a:pPr marL="457200" indent="-457200">
              <a:buFont typeface="Courier New" panose="02070309020205020404" pitchFamily="49" charset="0"/>
              <a:buChar char="o"/>
            </a:pPr>
            <a:r>
              <a:rPr lang="nl-NL" dirty="0">
                <a:solidFill>
                  <a:schemeClr val="bg1"/>
                </a:solidFill>
                <a:latin typeface="Asap"/>
              </a:rPr>
              <a:t>Ja, dat lijkt me wel</a:t>
            </a:r>
          </a:p>
          <a:p>
            <a:pPr marL="457200" indent="-457200">
              <a:buFont typeface="Courier New" panose="02070309020205020404" pitchFamily="49" charset="0"/>
              <a:buChar char="o"/>
            </a:pPr>
            <a:r>
              <a:rPr lang="nl-NL" dirty="0">
                <a:solidFill>
                  <a:schemeClr val="bg1"/>
                </a:solidFill>
                <a:latin typeface="Asap"/>
              </a:rPr>
              <a:t>Nee, dat lijkt me niet </a:t>
            </a:r>
          </a:p>
        </p:txBody>
      </p:sp>
    </p:spTree>
    <p:extLst>
      <p:ext uri="{BB962C8B-B14F-4D97-AF65-F5344CB8AC3E}">
        <p14:creationId xmlns:p14="http://schemas.microsoft.com/office/powerpoint/2010/main" val="1656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0255088-18B5-BA35-FB2B-58A8CA98CE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39400" y="238125"/>
            <a:ext cx="1354816" cy="898562"/>
          </a:xfrm>
          <a:prstGeom prst="rect">
            <a:avLst/>
          </a:prstGeom>
        </p:spPr>
      </p:pic>
      <p:sp>
        <p:nvSpPr>
          <p:cNvPr id="5" name="Tijdelijke aanduiding voor inhoud 2">
            <a:extLst>
              <a:ext uri="{FF2B5EF4-FFF2-40B4-BE49-F238E27FC236}">
                <a16:creationId xmlns:a16="http://schemas.microsoft.com/office/drawing/2014/main" id="{5FD49D08-A1CB-027F-C61E-FE7DC2B3C0BF}"/>
              </a:ext>
            </a:extLst>
          </p:cNvPr>
          <p:cNvSpPr txBox="1">
            <a:spLocks/>
          </p:cNvSpPr>
          <p:nvPr/>
        </p:nvSpPr>
        <p:spPr>
          <a:xfrm>
            <a:off x="8305800" y="3657600"/>
            <a:ext cx="3124200" cy="251936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400"/>
              </a:spcBef>
              <a:buClr>
                <a:srgbClr val="00986D"/>
              </a:buClr>
              <a:buSzPct val="100000"/>
              <a:buFont typeface="Arial" panose="020B0604020202020204" pitchFamily="34" charset="0"/>
              <a:buChar char="•"/>
              <a:defRPr sz="2000" b="0" i="0" kern="1200">
                <a:solidFill>
                  <a:srgbClr val="282258"/>
                </a:solidFill>
                <a:latin typeface="GEOMANIST-LIGHT" panose="02000503000000020004" pitchFamily="2" charset="77"/>
                <a:ea typeface="+mn-ea"/>
                <a:cs typeface="+mn-cs"/>
              </a:defRPr>
            </a:lvl1pPr>
            <a:lvl2pPr marL="685800" indent="-228600" algn="l" defTabSz="914400" rtl="0" eaLnBrk="1" latinLnBrk="0" hangingPunct="1">
              <a:lnSpc>
                <a:spcPct val="90000"/>
              </a:lnSpc>
              <a:spcBef>
                <a:spcPts val="400"/>
              </a:spcBef>
              <a:buClr>
                <a:srgbClr val="00986D"/>
              </a:buClr>
              <a:buSzPct val="125000"/>
              <a:buFont typeface="Montserrat" panose="00000500000000000000" pitchFamily="50" charset="0"/>
              <a:buChar char="•"/>
              <a:defRPr sz="1600" b="0" i="0" kern="1200">
                <a:solidFill>
                  <a:srgbClr val="282258"/>
                </a:solidFill>
                <a:latin typeface="GEOMANIST-LIGHT" panose="02000503000000020004" pitchFamily="2" charset="77"/>
                <a:ea typeface="+mn-ea"/>
                <a:cs typeface="+mn-cs"/>
              </a:defRPr>
            </a:lvl2pPr>
            <a:lvl3pPr marL="1143000" indent="-228600" algn="l" defTabSz="914400" rtl="0" eaLnBrk="1" latinLnBrk="0" hangingPunct="1">
              <a:lnSpc>
                <a:spcPct val="90000"/>
              </a:lnSpc>
              <a:spcBef>
                <a:spcPts val="500"/>
              </a:spcBef>
              <a:buClr>
                <a:srgbClr val="ED7117"/>
              </a:buClr>
              <a:buSzPct val="125000"/>
              <a:buFont typeface="Montserrat" panose="00000500000000000000" pitchFamily="50" charset="0"/>
              <a:buChar char="•"/>
              <a:defRPr sz="1600" kern="1200">
                <a:solidFill>
                  <a:srgbClr val="293387"/>
                </a:solidFill>
                <a:latin typeface="Red Hat Display" panose="02010503040201060303"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293387"/>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293387"/>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nl-NL"/>
          </a:p>
        </p:txBody>
      </p:sp>
      <p:sp>
        <p:nvSpPr>
          <p:cNvPr id="21" name="Titel 1">
            <a:extLst>
              <a:ext uri="{FF2B5EF4-FFF2-40B4-BE49-F238E27FC236}">
                <a16:creationId xmlns:a16="http://schemas.microsoft.com/office/drawing/2014/main" id="{4E214CB5-ADE8-2C7E-2821-12C3A2A1D6C7}"/>
              </a:ext>
            </a:extLst>
          </p:cNvPr>
          <p:cNvSpPr txBox="1">
            <a:spLocks/>
          </p:cNvSpPr>
          <p:nvPr/>
        </p:nvSpPr>
        <p:spPr>
          <a:xfrm>
            <a:off x="1620000" y="7309"/>
            <a:ext cx="10515600" cy="1325563"/>
          </a:xfrm>
          <a:prstGeom prst="rect">
            <a:avLst/>
          </a:prstGeom>
        </p:spPr>
        <p:txBody>
          <a:bodyPr vert="horz" lIns="91440" tIns="45720" rIns="91440" bIns="45720" rtlCol="0" anchor="ctr">
            <a:normAutofit/>
          </a:bodyPr>
          <a:lstStyle>
            <a:lvl1pPr algn="l" defTabSz="914172" rtl="0" eaLnBrk="1" latinLnBrk="0" hangingPunct="1">
              <a:lnSpc>
                <a:spcPct val="90000"/>
              </a:lnSpc>
              <a:spcBef>
                <a:spcPct val="0"/>
              </a:spcBef>
              <a:buNone/>
              <a:defRPr sz="3300" b="1" i="0" kern="1200">
                <a:solidFill>
                  <a:schemeClr val="tx2"/>
                </a:solidFill>
                <a:latin typeface="Poppins" pitchFamily="2" charset="77"/>
                <a:ea typeface="+mj-ea"/>
                <a:cs typeface="+mj-cs"/>
              </a:defRPr>
            </a:lvl1pPr>
          </a:lstStyle>
          <a:p>
            <a:r>
              <a:rPr lang="nl-NL" dirty="0">
                <a:latin typeface="Asap" pitchFamily="2" charset="0"/>
              </a:rPr>
              <a:t>Signaleren van Geldzorgen</a:t>
            </a:r>
          </a:p>
        </p:txBody>
      </p:sp>
      <p:pic>
        <p:nvPicPr>
          <p:cNvPr id="12" name="Afbeelding 11" descr="Afbeelding met tekst, schermopname, Lettertype, Afdrukken&#10;&#10;Automatisch gegenereerde beschrijving">
            <a:extLst>
              <a:ext uri="{FF2B5EF4-FFF2-40B4-BE49-F238E27FC236}">
                <a16:creationId xmlns:a16="http://schemas.microsoft.com/office/drawing/2014/main" id="{C50BCC9C-5CE9-7BF0-0E9F-BE261EC2B1A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99336" y="1300268"/>
            <a:ext cx="3830664" cy="5400000"/>
          </a:xfrm>
          <a:prstGeom prst="rect">
            <a:avLst/>
          </a:prstGeom>
        </p:spPr>
      </p:pic>
      <p:grpSp>
        <p:nvGrpSpPr>
          <p:cNvPr id="2" name="Groep 1">
            <a:extLst>
              <a:ext uri="{FF2B5EF4-FFF2-40B4-BE49-F238E27FC236}">
                <a16:creationId xmlns:a16="http://schemas.microsoft.com/office/drawing/2014/main" id="{24E06170-AD61-3496-590A-7D88FDEA2814}"/>
              </a:ext>
            </a:extLst>
          </p:cNvPr>
          <p:cNvGrpSpPr/>
          <p:nvPr/>
        </p:nvGrpSpPr>
        <p:grpSpPr>
          <a:xfrm>
            <a:off x="579724" y="933487"/>
            <a:ext cx="6462188" cy="5666221"/>
            <a:chOff x="579724" y="933487"/>
            <a:chExt cx="6462188" cy="5666221"/>
          </a:xfrm>
        </p:grpSpPr>
        <p:pic>
          <p:nvPicPr>
            <p:cNvPr id="6" name="Afbeelding 5" descr="Afbeelding met tekst, schermopname, Lettertype&#10;&#10;Automatisch gegenereerde beschrijving">
              <a:extLst>
                <a:ext uri="{FF2B5EF4-FFF2-40B4-BE49-F238E27FC236}">
                  <a16:creationId xmlns:a16="http://schemas.microsoft.com/office/drawing/2014/main" id="{3F98F3D1-0799-CB5B-257E-5D9947A4CEA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79724" y="933487"/>
              <a:ext cx="5905500" cy="3324225"/>
            </a:xfrm>
            <a:prstGeom prst="rect">
              <a:avLst/>
            </a:prstGeom>
          </p:spPr>
        </p:pic>
        <p:pic>
          <p:nvPicPr>
            <p:cNvPr id="3" name="Afbeelding 2" descr="Afbeelding met persoon, kleding, Modeaccessoire, hoge hakken&#10;&#10;Automatisch gegenereerde beschrijving">
              <a:extLst>
                <a:ext uri="{FF2B5EF4-FFF2-40B4-BE49-F238E27FC236}">
                  <a16:creationId xmlns:a16="http://schemas.microsoft.com/office/drawing/2014/main" id="{DCB8B33F-1982-E225-AB17-6306A4F702A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41912" y="2999708"/>
              <a:ext cx="5400000" cy="3600000"/>
            </a:xfrm>
            <a:prstGeom prst="rect">
              <a:avLst/>
            </a:prstGeom>
          </p:spPr>
        </p:pic>
      </p:grpSp>
      <p:sp>
        <p:nvSpPr>
          <p:cNvPr id="10" name="Tijdelijke aanduiding voor inhoud 9">
            <a:extLst>
              <a:ext uri="{FF2B5EF4-FFF2-40B4-BE49-F238E27FC236}">
                <a16:creationId xmlns:a16="http://schemas.microsoft.com/office/drawing/2014/main" id="{E1F28612-2B8E-23C8-A5AF-6296B278CA8F}"/>
              </a:ext>
            </a:extLst>
          </p:cNvPr>
          <p:cNvSpPr>
            <a:spLocks noGrp="1"/>
          </p:cNvSpPr>
          <p:nvPr>
            <p:ph idx="1"/>
          </p:nvPr>
        </p:nvSpPr>
        <p:spPr/>
        <p:txBody>
          <a:bodyPr/>
          <a:lstStyle/>
          <a:p>
            <a:endParaRPr lang="nl-NL" dirty="0"/>
          </a:p>
        </p:txBody>
      </p:sp>
      <p:sp>
        <p:nvSpPr>
          <p:cNvPr id="11" name="Tijdelijke aanduiding voor inhoud 2">
            <a:extLst>
              <a:ext uri="{FF2B5EF4-FFF2-40B4-BE49-F238E27FC236}">
                <a16:creationId xmlns:a16="http://schemas.microsoft.com/office/drawing/2014/main" id="{F73348D0-4496-75A2-A9F3-2029FE4823B7}"/>
              </a:ext>
            </a:extLst>
          </p:cNvPr>
          <p:cNvSpPr txBox="1">
            <a:spLocks/>
          </p:cNvSpPr>
          <p:nvPr/>
        </p:nvSpPr>
        <p:spPr>
          <a:xfrm>
            <a:off x="2359912" y="1810013"/>
            <a:ext cx="5034800" cy="2271550"/>
          </a:xfrm>
          <a:prstGeom prst="rect">
            <a:avLst/>
          </a:prstGeom>
          <a:solidFill>
            <a:srgbClr val="00BEB9">
              <a:alpha val="90000"/>
            </a:srgbClr>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a:solidFill>
                  <a:schemeClr val="bg1"/>
                </a:solidFill>
                <a:latin typeface="Asap"/>
              </a:rPr>
              <a:t>Wat denk je? </a:t>
            </a:r>
          </a:p>
          <a:p>
            <a:pPr marL="0" indent="0">
              <a:buFont typeface="Arial" panose="020B0604020202020204" pitchFamily="34" charset="0"/>
              <a:buNone/>
            </a:pPr>
            <a:r>
              <a:rPr lang="nl-NL">
                <a:solidFill>
                  <a:schemeClr val="bg1"/>
                </a:solidFill>
                <a:latin typeface="Asap"/>
              </a:rPr>
              <a:t>Is dit een signaal van geldzorgen?</a:t>
            </a:r>
          </a:p>
          <a:p>
            <a:pPr marL="457200" indent="-457200">
              <a:buFont typeface="Courier New" panose="02070309020205020404" pitchFamily="49" charset="0"/>
              <a:buChar char="o"/>
            </a:pPr>
            <a:r>
              <a:rPr lang="nl-NL">
                <a:solidFill>
                  <a:schemeClr val="bg1"/>
                </a:solidFill>
                <a:latin typeface="Asap"/>
              </a:rPr>
              <a:t>Ik twijfel, ik weet het niet </a:t>
            </a:r>
          </a:p>
          <a:p>
            <a:pPr marL="457200" indent="-457200">
              <a:buFont typeface="Courier New" panose="02070309020205020404" pitchFamily="49" charset="0"/>
              <a:buChar char="o"/>
            </a:pPr>
            <a:r>
              <a:rPr lang="nl-NL">
                <a:solidFill>
                  <a:schemeClr val="bg1"/>
                </a:solidFill>
                <a:latin typeface="Asap"/>
              </a:rPr>
              <a:t>Ja, dat lijkt me wel</a:t>
            </a:r>
          </a:p>
          <a:p>
            <a:pPr marL="457200" indent="-457200">
              <a:buFont typeface="Courier New" panose="02070309020205020404" pitchFamily="49" charset="0"/>
              <a:buChar char="o"/>
            </a:pPr>
            <a:r>
              <a:rPr lang="nl-NL">
                <a:solidFill>
                  <a:schemeClr val="bg1"/>
                </a:solidFill>
                <a:latin typeface="Asap"/>
              </a:rPr>
              <a:t>Nee, dat lijkt me niet </a:t>
            </a:r>
            <a:endParaRPr lang="nl-NL" dirty="0">
              <a:solidFill>
                <a:schemeClr val="bg1"/>
              </a:solidFill>
              <a:latin typeface="Asap"/>
            </a:endParaRPr>
          </a:p>
        </p:txBody>
      </p:sp>
    </p:spTree>
    <p:extLst>
      <p:ext uri="{BB962C8B-B14F-4D97-AF65-F5344CB8AC3E}">
        <p14:creationId xmlns:p14="http://schemas.microsoft.com/office/powerpoint/2010/main" val="59888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3" title="Sameneropvooruit_animatie_v4.1">
            <a:hlinkClick r:id="" action="ppaction://media"/>
            <a:extLst>
              <a:ext uri="{FF2B5EF4-FFF2-40B4-BE49-F238E27FC236}">
                <a16:creationId xmlns:a16="http://schemas.microsoft.com/office/drawing/2014/main" id="{CB54ED87-8C65-6FE2-6C2C-CC892F162427}"/>
              </a:ext>
            </a:extLst>
          </p:cNvPr>
          <p:cNvPicPr>
            <a:picLocks noRot="1" noChangeAspect="1"/>
          </p:cNvPicPr>
          <p:nvPr>
            <a:videoFile r:link="rId1"/>
          </p:nvPr>
        </p:nvPicPr>
        <p:blipFill>
          <a:blip r:embed="rId3"/>
          <a:stretch>
            <a:fillRect/>
          </a:stretch>
        </p:blipFill>
        <p:spPr>
          <a:xfrm>
            <a:off x="0" y="0"/>
            <a:ext cx="12204900" cy="6876000"/>
          </a:xfrm>
          <a:prstGeom prst="rect">
            <a:avLst/>
          </a:prstGeom>
          <a:ln>
            <a:noFill/>
          </a:ln>
        </p:spPr>
      </p:pic>
    </p:spTree>
    <p:extLst>
      <p:ext uri="{BB962C8B-B14F-4D97-AF65-F5344CB8AC3E}">
        <p14:creationId xmlns:p14="http://schemas.microsoft.com/office/powerpoint/2010/main" val="382486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0255088-18B5-BA35-FB2B-58A8CA98CE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39400" y="238125"/>
            <a:ext cx="1354816" cy="898562"/>
          </a:xfrm>
          <a:prstGeom prst="rect">
            <a:avLst/>
          </a:prstGeom>
        </p:spPr>
      </p:pic>
      <p:sp>
        <p:nvSpPr>
          <p:cNvPr id="5" name="Tijdelijke aanduiding voor inhoud 2">
            <a:extLst>
              <a:ext uri="{FF2B5EF4-FFF2-40B4-BE49-F238E27FC236}">
                <a16:creationId xmlns:a16="http://schemas.microsoft.com/office/drawing/2014/main" id="{5FD49D08-A1CB-027F-C61E-FE7DC2B3C0BF}"/>
              </a:ext>
            </a:extLst>
          </p:cNvPr>
          <p:cNvSpPr txBox="1">
            <a:spLocks/>
          </p:cNvSpPr>
          <p:nvPr/>
        </p:nvSpPr>
        <p:spPr>
          <a:xfrm>
            <a:off x="8305800" y="3657600"/>
            <a:ext cx="3124200" cy="251936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400"/>
              </a:spcBef>
              <a:buClr>
                <a:srgbClr val="00986D"/>
              </a:buClr>
              <a:buSzPct val="100000"/>
              <a:buFont typeface="Arial" panose="020B0604020202020204" pitchFamily="34" charset="0"/>
              <a:buChar char="•"/>
              <a:defRPr sz="2000" b="0" i="0" kern="1200">
                <a:solidFill>
                  <a:srgbClr val="282258"/>
                </a:solidFill>
                <a:latin typeface="GEOMANIST-LIGHT" panose="02000503000000020004" pitchFamily="2" charset="77"/>
                <a:ea typeface="+mn-ea"/>
                <a:cs typeface="+mn-cs"/>
              </a:defRPr>
            </a:lvl1pPr>
            <a:lvl2pPr marL="685800" indent="-228600" algn="l" defTabSz="914400" rtl="0" eaLnBrk="1" latinLnBrk="0" hangingPunct="1">
              <a:lnSpc>
                <a:spcPct val="90000"/>
              </a:lnSpc>
              <a:spcBef>
                <a:spcPts val="400"/>
              </a:spcBef>
              <a:buClr>
                <a:srgbClr val="00986D"/>
              </a:buClr>
              <a:buSzPct val="125000"/>
              <a:buFont typeface="Montserrat" panose="00000500000000000000" pitchFamily="50" charset="0"/>
              <a:buChar char="•"/>
              <a:defRPr sz="1600" b="0" i="0" kern="1200">
                <a:solidFill>
                  <a:srgbClr val="282258"/>
                </a:solidFill>
                <a:latin typeface="GEOMANIST-LIGHT" panose="02000503000000020004" pitchFamily="2" charset="77"/>
                <a:ea typeface="+mn-ea"/>
                <a:cs typeface="+mn-cs"/>
              </a:defRPr>
            </a:lvl2pPr>
            <a:lvl3pPr marL="1143000" indent="-228600" algn="l" defTabSz="914400" rtl="0" eaLnBrk="1" latinLnBrk="0" hangingPunct="1">
              <a:lnSpc>
                <a:spcPct val="90000"/>
              </a:lnSpc>
              <a:spcBef>
                <a:spcPts val="500"/>
              </a:spcBef>
              <a:buClr>
                <a:srgbClr val="ED7117"/>
              </a:buClr>
              <a:buSzPct val="125000"/>
              <a:buFont typeface="Montserrat" panose="00000500000000000000" pitchFamily="50" charset="0"/>
              <a:buChar char="•"/>
              <a:defRPr sz="1600" kern="1200">
                <a:solidFill>
                  <a:srgbClr val="293387"/>
                </a:solidFill>
                <a:latin typeface="Red Hat Display" panose="02010503040201060303"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293387"/>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293387"/>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nl-NL"/>
          </a:p>
        </p:txBody>
      </p:sp>
      <p:sp>
        <p:nvSpPr>
          <p:cNvPr id="21" name="Titel 1">
            <a:extLst>
              <a:ext uri="{FF2B5EF4-FFF2-40B4-BE49-F238E27FC236}">
                <a16:creationId xmlns:a16="http://schemas.microsoft.com/office/drawing/2014/main" id="{4E214CB5-ADE8-2C7E-2821-12C3A2A1D6C7}"/>
              </a:ext>
            </a:extLst>
          </p:cNvPr>
          <p:cNvSpPr txBox="1">
            <a:spLocks/>
          </p:cNvSpPr>
          <p:nvPr/>
        </p:nvSpPr>
        <p:spPr>
          <a:xfrm>
            <a:off x="1620000" y="7309"/>
            <a:ext cx="10515600" cy="1325563"/>
          </a:xfrm>
          <a:prstGeom prst="rect">
            <a:avLst/>
          </a:prstGeom>
        </p:spPr>
        <p:txBody>
          <a:bodyPr vert="horz" lIns="91440" tIns="45720" rIns="91440" bIns="45720" rtlCol="0" anchor="ctr">
            <a:normAutofit/>
          </a:bodyPr>
          <a:lstStyle>
            <a:lvl1pPr algn="l" defTabSz="914172" rtl="0" eaLnBrk="1" latinLnBrk="0" hangingPunct="1">
              <a:lnSpc>
                <a:spcPct val="90000"/>
              </a:lnSpc>
              <a:spcBef>
                <a:spcPct val="0"/>
              </a:spcBef>
              <a:buNone/>
              <a:defRPr sz="3300" b="1" i="0" kern="1200">
                <a:solidFill>
                  <a:schemeClr val="tx2"/>
                </a:solidFill>
                <a:latin typeface="Poppins" pitchFamily="2" charset="77"/>
                <a:ea typeface="+mj-ea"/>
                <a:cs typeface="+mj-cs"/>
              </a:defRPr>
            </a:lvl1pPr>
          </a:lstStyle>
          <a:p>
            <a:r>
              <a:rPr lang="nl-NL" dirty="0">
                <a:latin typeface="Asap" pitchFamily="2" charset="0"/>
              </a:rPr>
              <a:t>Signaleren van Geldzorgen</a:t>
            </a:r>
          </a:p>
        </p:txBody>
      </p:sp>
      <p:pic>
        <p:nvPicPr>
          <p:cNvPr id="12" name="Afbeelding 11" descr="Afbeelding met tekst, schermopname, Lettertype, Afdrukken&#10;&#10;Automatisch gegenereerde beschrijving">
            <a:extLst>
              <a:ext uri="{FF2B5EF4-FFF2-40B4-BE49-F238E27FC236}">
                <a16:creationId xmlns:a16="http://schemas.microsoft.com/office/drawing/2014/main" id="{C50BCC9C-5CE9-7BF0-0E9F-BE261EC2B1A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99336" y="1300268"/>
            <a:ext cx="3830664" cy="5400000"/>
          </a:xfrm>
          <a:prstGeom prst="rect">
            <a:avLst/>
          </a:prstGeom>
        </p:spPr>
      </p:pic>
      <p:pic>
        <p:nvPicPr>
          <p:cNvPr id="9" name="Afbeelding 8" descr="Afbeelding met persoon, Menselijk gezicht, raam, kleding&#10;&#10;Automatisch gegenereerde beschrijving">
            <a:extLst>
              <a:ext uri="{FF2B5EF4-FFF2-40B4-BE49-F238E27FC236}">
                <a16:creationId xmlns:a16="http://schemas.microsoft.com/office/drawing/2014/main" id="{0305042D-E471-0AE5-F53C-C20EE3B978F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0025" y="1600268"/>
            <a:ext cx="7200000" cy="4800000"/>
          </a:xfrm>
          <a:prstGeom prst="rect">
            <a:avLst/>
          </a:prstGeom>
        </p:spPr>
      </p:pic>
      <p:sp>
        <p:nvSpPr>
          <p:cNvPr id="2" name="Tijdelijke aanduiding voor inhoud 2">
            <a:extLst>
              <a:ext uri="{FF2B5EF4-FFF2-40B4-BE49-F238E27FC236}">
                <a16:creationId xmlns:a16="http://schemas.microsoft.com/office/drawing/2014/main" id="{2EB07D4D-B37B-3882-D76B-7E3206376071}"/>
              </a:ext>
            </a:extLst>
          </p:cNvPr>
          <p:cNvSpPr>
            <a:spLocks noGrp="1"/>
          </p:cNvSpPr>
          <p:nvPr>
            <p:ph idx="1"/>
          </p:nvPr>
        </p:nvSpPr>
        <p:spPr>
          <a:xfrm>
            <a:off x="1858936" y="4000268"/>
            <a:ext cx="5034800" cy="2271550"/>
          </a:xfrm>
          <a:solidFill>
            <a:srgbClr val="00BEB9">
              <a:alpha val="75000"/>
            </a:srgbClr>
          </a:solidFill>
        </p:spPr>
        <p:txBody>
          <a:bodyPr>
            <a:normAutofit fontScale="92500" lnSpcReduction="10000"/>
          </a:bodyPr>
          <a:lstStyle/>
          <a:p>
            <a:pPr marL="0" indent="0">
              <a:buNone/>
            </a:pPr>
            <a:r>
              <a:rPr lang="nl-NL" b="1" dirty="0">
                <a:solidFill>
                  <a:schemeClr val="bg1"/>
                </a:solidFill>
                <a:latin typeface="Asap"/>
              </a:rPr>
              <a:t>Wat denk je? </a:t>
            </a:r>
          </a:p>
          <a:p>
            <a:pPr marL="0" indent="0">
              <a:buNone/>
            </a:pPr>
            <a:r>
              <a:rPr lang="nl-NL" b="1" dirty="0">
                <a:solidFill>
                  <a:schemeClr val="bg1"/>
                </a:solidFill>
                <a:latin typeface="Asap"/>
              </a:rPr>
              <a:t>Is dit een signaal van geldzorgen?</a:t>
            </a:r>
          </a:p>
          <a:p>
            <a:pPr marL="457200" indent="-457200">
              <a:buFont typeface="Courier New" panose="02070309020205020404" pitchFamily="49" charset="0"/>
              <a:buChar char="o"/>
            </a:pPr>
            <a:r>
              <a:rPr lang="nl-NL" dirty="0">
                <a:solidFill>
                  <a:schemeClr val="bg1"/>
                </a:solidFill>
                <a:latin typeface="Asap"/>
              </a:rPr>
              <a:t> Ja, dat lijkt me wel</a:t>
            </a:r>
          </a:p>
          <a:p>
            <a:pPr marL="457200" indent="-457200">
              <a:buFont typeface="Courier New" panose="02070309020205020404" pitchFamily="49" charset="0"/>
              <a:buChar char="o"/>
            </a:pPr>
            <a:r>
              <a:rPr lang="nl-NL" dirty="0">
                <a:solidFill>
                  <a:schemeClr val="bg1"/>
                </a:solidFill>
                <a:latin typeface="Asap"/>
              </a:rPr>
              <a:t> Ik twijfel, ik weet het niet </a:t>
            </a:r>
          </a:p>
          <a:p>
            <a:pPr marL="457200" indent="-457200">
              <a:buFont typeface="Courier New" panose="02070309020205020404" pitchFamily="49" charset="0"/>
              <a:buChar char="o"/>
            </a:pPr>
            <a:r>
              <a:rPr lang="nl-NL" dirty="0">
                <a:solidFill>
                  <a:schemeClr val="bg1"/>
                </a:solidFill>
                <a:latin typeface="Asap"/>
              </a:rPr>
              <a:t> Nee, dat lijkt me niet </a:t>
            </a:r>
          </a:p>
        </p:txBody>
      </p:sp>
    </p:spTree>
    <p:extLst>
      <p:ext uri="{BB962C8B-B14F-4D97-AF65-F5344CB8AC3E}">
        <p14:creationId xmlns:p14="http://schemas.microsoft.com/office/powerpoint/2010/main" val="123421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0255088-18B5-BA35-FB2B-58A8CA98CE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39400" y="238125"/>
            <a:ext cx="1354816" cy="898562"/>
          </a:xfrm>
          <a:prstGeom prst="rect">
            <a:avLst/>
          </a:prstGeom>
        </p:spPr>
      </p:pic>
      <p:sp>
        <p:nvSpPr>
          <p:cNvPr id="5" name="Tijdelijke aanduiding voor inhoud 2">
            <a:extLst>
              <a:ext uri="{FF2B5EF4-FFF2-40B4-BE49-F238E27FC236}">
                <a16:creationId xmlns:a16="http://schemas.microsoft.com/office/drawing/2014/main" id="{5FD49D08-A1CB-027F-C61E-FE7DC2B3C0BF}"/>
              </a:ext>
            </a:extLst>
          </p:cNvPr>
          <p:cNvSpPr txBox="1">
            <a:spLocks/>
          </p:cNvSpPr>
          <p:nvPr/>
        </p:nvSpPr>
        <p:spPr>
          <a:xfrm>
            <a:off x="8305800" y="3657600"/>
            <a:ext cx="3124200" cy="251936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400"/>
              </a:spcBef>
              <a:buClr>
                <a:srgbClr val="00986D"/>
              </a:buClr>
              <a:buSzPct val="100000"/>
              <a:buFont typeface="Arial" panose="020B0604020202020204" pitchFamily="34" charset="0"/>
              <a:buChar char="•"/>
              <a:defRPr sz="2000" b="0" i="0" kern="1200">
                <a:solidFill>
                  <a:srgbClr val="282258"/>
                </a:solidFill>
                <a:latin typeface="GEOMANIST-LIGHT" panose="02000503000000020004" pitchFamily="2" charset="77"/>
                <a:ea typeface="+mn-ea"/>
                <a:cs typeface="+mn-cs"/>
              </a:defRPr>
            </a:lvl1pPr>
            <a:lvl2pPr marL="685800" indent="-228600" algn="l" defTabSz="914400" rtl="0" eaLnBrk="1" latinLnBrk="0" hangingPunct="1">
              <a:lnSpc>
                <a:spcPct val="90000"/>
              </a:lnSpc>
              <a:spcBef>
                <a:spcPts val="400"/>
              </a:spcBef>
              <a:buClr>
                <a:srgbClr val="00986D"/>
              </a:buClr>
              <a:buSzPct val="125000"/>
              <a:buFont typeface="Montserrat" panose="00000500000000000000" pitchFamily="50" charset="0"/>
              <a:buChar char="•"/>
              <a:defRPr sz="1600" b="0" i="0" kern="1200">
                <a:solidFill>
                  <a:srgbClr val="282258"/>
                </a:solidFill>
                <a:latin typeface="GEOMANIST-LIGHT" panose="02000503000000020004" pitchFamily="2" charset="77"/>
                <a:ea typeface="+mn-ea"/>
                <a:cs typeface="+mn-cs"/>
              </a:defRPr>
            </a:lvl2pPr>
            <a:lvl3pPr marL="1143000" indent="-228600" algn="l" defTabSz="914400" rtl="0" eaLnBrk="1" latinLnBrk="0" hangingPunct="1">
              <a:lnSpc>
                <a:spcPct val="90000"/>
              </a:lnSpc>
              <a:spcBef>
                <a:spcPts val="500"/>
              </a:spcBef>
              <a:buClr>
                <a:srgbClr val="ED7117"/>
              </a:buClr>
              <a:buSzPct val="125000"/>
              <a:buFont typeface="Montserrat" panose="00000500000000000000" pitchFamily="50" charset="0"/>
              <a:buChar char="•"/>
              <a:defRPr sz="1600" kern="1200">
                <a:solidFill>
                  <a:srgbClr val="293387"/>
                </a:solidFill>
                <a:latin typeface="Red Hat Display" panose="02010503040201060303"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293387"/>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293387"/>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nl-NL"/>
          </a:p>
        </p:txBody>
      </p:sp>
      <p:sp>
        <p:nvSpPr>
          <p:cNvPr id="21" name="Titel 1">
            <a:extLst>
              <a:ext uri="{FF2B5EF4-FFF2-40B4-BE49-F238E27FC236}">
                <a16:creationId xmlns:a16="http://schemas.microsoft.com/office/drawing/2014/main" id="{4E214CB5-ADE8-2C7E-2821-12C3A2A1D6C7}"/>
              </a:ext>
            </a:extLst>
          </p:cNvPr>
          <p:cNvSpPr txBox="1">
            <a:spLocks/>
          </p:cNvSpPr>
          <p:nvPr/>
        </p:nvSpPr>
        <p:spPr>
          <a:xfrm>
            <a:off x="1620000" y="7309"/>
            <a:ext cx="10515600" cy="1325563"/>
          </a:xfrm>
          <a:prstGeom prst="rect">
            <a:avLst/>
          </a:prstGeom>
        </p:spPr>
        <p:txBody>
          <a:bodyPr vert="horz" lIns="91440" tIns="45720" rIns="91440" bIns="45720" rtlCol="0" anchor="ctr">
            <a:normAutofit/>
          </a:bodyPr>
          <a:lstStyle>
            <a:lvl1pPr algn="l" defTabSz="914172" rtl="0" eaLnBrk="1" latinLnBrk="0" hangingPunct="1">
              <a:lnSpc>
                <a:spcPct val="90000"/>
              </a:lnSpc>
              <a:spcBef>
                <a:spcPct val="0"/>
              </a:spcBef>
              <a:buNone/>
              <a:defRPr sz="3300" b="1" i="0" kern="1200">
                <a:solidFill>
                  <a:schemeClr val="tx2"/>
                </a:solidFill>
                <a:latin typeface="Poppins" pitchFamily="2" charset="77"/>
                <a:ea typeface="+mj-ea"/>
                <a:cs typeface="+mj-cs"/>
              </a:defRPr>
            </a:lvl1pPr>
          </a:lstStyle>
          <a:p>
            <a:r>
              <a:rPr lang="nl-NL" dirty="0">
                <a:latin typeface="Asap" pitchFamily="2" charset="0"/>
              </a:rPr>
              <a:t>Signaleren van Geldzorgen</a:t>
            </a:r>
          </a:p>
        </p:txBody>
      </p:sp>
      <p:pic>
        <p:nvPicPr>
          <p:cNvPr id="3" name="Afbeelding 2" descr="Afbeelding met tekst, ontwerp, Papierprodcut, Afdrukken&#10;&#10;Automatisch gegenereerde beschrijving">
            <a:extLst>
              <a:ext uri="{FF2B5EF4-FFF2-40B4-BE49-F238E27FC236}">
                <a16:creationId xmlns:a16="http://schemas.microsoft.com/office/drawing/2014/main" id="{EFC76BE6-23F2-D1AD-8C50-32A8BB8F8E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20000" y="1136687"/>
            <a:ext cx="7971418" cy="5580000"/>
          </a:xfrm>
          <a:prstGeom prst="rect">
            <a:avLst/>
          </a:prstGeom>
        </p:spPr>
      </p:pic>
      <p:pic>
        <p:nvPicPr>
          <p:cNvPr id="10" name="Afbeelding 9">
            <a:extLst>
              <a:ext uri="{FF2B5EF4-FFF2-40B4-BE49-F238E27FC236}">
                <a16:creationId xmlns:a16="http://schemas.microsoft.com/office/drawing/2014/main" id="{3333E731-E49F-4B96-4C47-FE3FA6CDEA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42450" y="4250826"/>
            <a:ext cx="3545919" cy="2196000"/>
          </a:xfrm>
          <a:prstGeom prst="rect">
            <a:avLst/>
          </a:prstGeom>
        </p:spPr>
      </p:pic>
      <p:pic>
        <p:nvPicPr>
          <p:cNvPr id="14" name="Afbeelding 13">
            <a:extLst>
              <a:ext uri="{FF2B5EF4-FFF2-40B4-BE49-F238E27FC236}">
                <a16:creationId xmlns:a16="http://schemas.microsoft.com/office/drawing/2014/main" id="{F7D9F16A-207E-DDCB-18DB-D0B399C4AC6C}"/>
              </a:ext>
            </a:extLst>
          </p:cNvPr>
          <p:cNvPicPr>
            <a:picLocks noChangeAspect="1"/>
          </p:cNvPicPr>
          <p:nvPr/>
        </p:nvPicPr>
        <p:blipFill>
          <a:blip r:embed="rId6"/>
          <a:stretch>
            <a:fillRect/>
          </a:stretch>
        </p:blipFill>
        <p:spPr>
          <a:xfrm>
            <a:off x="525837" y="4640185"/>
            <a:ext cx="3556183" cy="1536779"/>
          </a:xfrm>
          <a:prstGeom prst="rect">
            <a:avLst/>
          </a:prstGeom>
        </p:spPr>
      </p:pic>
    </p:spTree>
    <p:extLst>
      <p:ext uri="{BB962C8B-B14F-4D97-AF65-F5344CB8AC3E}">
        <p14:creationId xmlns:p14="http://schemas.microsoft.com/office/powerpoint/2010/main" val="30231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BEB9"/>
        </a:solidFill>
        <a:effectLst/>
      </p:bgPr>
    </p:b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5E580232-C9D6-40AF-C8F1-5E8D87C447D8}"/>
              </a:ext>
            </a:extLst>
          </p:cNvPr>
          <p:cNvSpPr/>
          <p:nvPr/>
        </p:nvSpPr>
        <p:spPr>
          <a:xfrm>
            <a:off x="0" y="0"/>
            <a:ext cx="12192000" cy="1030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kstvak 1">
            <a:extLst>
              <a:ext uri="{FF2B5EF4-FFF2-40B4-BE49-F238E27FC236}">
                <a16:creationId xmlns:a16="http://schemas.microsoft.com/office/drawing/2014/main" id="{6C8DD62F-468A-A9C7-BCD4-89BFD885FF6F}"/>
              </a:ext>
            </a:extLst>
          </p:cNvPr>
          <p:cNvSpPr txBox="1"/>
          <p:nvPr/>
        </p:nvSpPr>
        <p:spPr>
          <a:xfrm>
            <a:off x="2340077" y="2449002"/>
            <a:ext cx="7846142"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6000" b="1" i="0" u="none" strike="noStrike" kern="1200" cap="none" spc="0" normalizeH="0" baseline="0" noProof="0" dirty="0">
                <a:ln>
                  <a:noFill/>
                </a:ln>
                <a:solidFill>
                  <a:prstClr val="white"/>
                </a:solidFill>
                <a:effectLst/>
                <a:uLnTx/>
                <a:uFillTx/>
                <a:latin typeface="Asap"/>
                <a:ea typeface="+mn-ea"/>
                <a:cs typeface="+mn-cs"/>
              </a:rPr>
              <a:t>AANKAARTEN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6000" b="1" i="0" u="none" strike="noStrike" kern="1200" cap="none" spc="0" normalizeH="0" baseline="0" noProof="0" dirty="0">
                <a:ln>
                  <a:noFill/>
                </a:ln>
                <a:solidFill>
                  <a:prstClr val="white"/>
                </a:solidFill>
                <a:effectLst/>
                <a:uLnTx/>
                <a:uFillTx/>
                <a:latin typeface="Asap"/>
                <a:ea typeface="+mn-ea"/>
                <a:cs typeface="+mn-cs"/>
              </a:rPr>
              <a:t>van geldzorgen</a:t>
            </a:r>
          </a:p>
        </p:txBody>
      </p:sp>
    </p:spTree>
    <p:extLst>
      <p:ext uri="{BB962C8B-B14F-4D97-AF65-F5344CB8AC3E}">
        <p14:creationId xmlns:p14="http://schemas.microsoft.com/office/powerpoint/2010/main" val="2108658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4FF86D3-7FB6-7E87-DD6E-4F92834B010A}"/>
              </a:ext>
            </a:extLst>
          </p:cNvPr>
          <p:cNvSpPr>
            <a:spLocks noGrp="1"/>
          </p:cNvSpPr>
          <p:nvPr>
            <p:ph idx="1"/>
          </p:nvPr>
        </p:nvSpPr>
        <p:spPr>
          <a:xfrm>
            <a:off x="1620000" y="1775011"/>
            <a:ext cx="9554506" cy="4826372"/>
          </a:xfrm>
        </p:spPr>
        <p:txBody>
          <a:bodyPr>
            <a:normAutofit/>
          </a:bodyPr>
          <a:lstStyle/>
          <a:p>
            <a:pPr marL="0" indent="0">
              <a:buNone/>
            </a:pPr>
            <a:r>
              <a:rPr lang="nl-NL" b="1" dirty="0">
                <a:solidFill>
                  <a:schemeClr val="tx2"/>
                </a:solidFill>
                <a:latin typeface="Asap"/>
              </a:rPr>
              <a:t>Wat is je rol?</a:t>
            </a:r>
          </a:p>
          <a:p>
            <a:pPr marL="457200" indent="-457200">
              <a:buFont typeface="Courier New" panose="02070309020205020404" pitchFamily="49" charset="0"/>
              <a:buChar char="o"/>
            </a:pPr>
            <a:endParaRPr lang="nl-NL" dirty="0">
              <a:solidFill>
                <a:schemeClr val="tx2"/>
              </a:solidFill>
              <a:latin typeface="Asap"/>
            </a:endParaRPr>
          </a:p>
          <a:p>
            <a:pPr marL="457200" indent="-457200">
              <a:buFont typeface="Courier New" panose="02070309020205020404" pitchFamily="49" charset="0"/>
              <a:buChar char="o"/>
            </a:pPr>
            <a:r>
              <a:rPr lang="nl-NL" dirty="0">
                <a:solidFill>
                  <a:schemeClr val="tx2"/>
                </a:solidFill>
                <a:latin typeface="Asap"/>
              </a:rPr>
              <a:t>Hulpverlener - gepaste hulp bieden</a:t>
            </a:r>
          </a:p>
          <a:p>
            <a:pPr marL="457200" indent="-457200">
              <a:buFont typeface="Courier New" panose="02070309020205020404" pitchFamily="49" charset="0"/>
              <a:buChar char="o"/>
            </a:pPr>
            <a:r>
              <a:rPr lang="nl-NL" dirty="0">
                <a:solidFill>
                  <a:schemeClr val="tx2"/>
                </a:solidFill>
                <a:latin typeface="Asap"/>
              </a:rPr>
              <a:t>Adviseur - meedenken</a:t>
            </a:r>
          </a:p>
          <a:p>
            <a:pPr marL="457200" indent="-457200">
              <a:buFont typeface="Courier New" panose="02070309020205020404" pitchFamily="49" charset="0"/>
              <a:buChar char="o"/>
            </a:pPr>
            <a:r>
              <a:rPr lang="nl-NL" dirty="0">
                <a:solidFill>
                  <a:schemeClr val="tx2"/>
                </a:solidFill>
                <a:latin typeface="Asap"/>
              </a:rPr>
              <a:t>Vriend of vriendin – luisterend oor </a:t>
            </a:r>
          </a:p>
          <a:p>
            <a:pPr marL="457200" indent="-457200">
              <a:buFont typeface="Courier New" panose="02070309020205020404" pitchFamily="49" charset="0"/>
              <a:buChar char="o"/>
            </a:pPr>
            <a:r>
              <a:rPr lang="nl-NL" dirty="0">
                <a:solidFill>
                  <a:schemeClr val="tx2"/>
                </a:solidFill>
                <a:latin typeface="Asap"/>
              </a:rPr>
              <a:t>Verwijzen - meenemen of in contact brengen</a:t>
            </a:r>
          </a:p>
          <a:p>
            <a:pPr marL="457200" indent="-457200">
              <a:buFont typeface="Courier New" panose="02070309020205020404" pitchFamily="49" charset="0"/>
              <a:buChar char="o"/>
            </a:pPr>
            <a:r>
              <a:rPr lang="nl-NL" dirty="0">
                <a:solidFill>
                  <a:schemeClr val="tx2"/>
                </a:solidFill>
                <a:latin typeface="Asap"/>
              </a:rPr>
              <a:t>Geen – niet bemoeien met financiële persoonlijke dingen</a:t>
            </a:r>
          </a:p>
          <a:p>
            <a:pPr marL="0" indent="0">
              <a:buNone/>
            </a:pPr>
            <a:endParaRPr lang="nl-NL" b="1" dirty="0">
              <a:solidFill>
                <a:schemeClr val="tx2"/>
              </a:solidFill>
              <a:latin typeface="Asap"/>
            </a:endParaRPr>
          </a:p>
          <a:p>
            <a:pPr>
              <a:buFont typeface="Wingdings" panose="05000000000000000000" pitchFamily="2" charset="2"/>
              <a:buChar char="q"/>
            </a:pPr>
            <a:endParaRPr lang="nl-NL" sz="2400" dirty="0">
              <a:solidFill>
                <a:schemeClr val="tx2"/>
              </a:solidFill>
              <a:latin typeface="Asap"/>
            </a:endParaRPr>
          </a:p>
          <a:p>
            <a:endParaRPr lang="en-US" altLang="nl-NL" dirty="0">
              <a:solidFill>
                <a:schemeClr val="tx2"/>
              </a:solidFill>
              <a:latin typeface="Asap"/>
            </a:endParaRPr>
          </a:p>
        </p:txBody>
      </p:sp>
      <p:sp>
        <p:nvSpPr>
          <p:cNvPr id="4" name="Rechthoek 3">
            <a:extLst>
              <a:ext uri="{FF2B5EF4-FFF2-40B4-BE49-F238E27FC236}">
                <a16:creationId xmlns:a16="http://schemas.microsoft.com/office/drawing/2014/main" id="{612AD74D-7CCC-861B-CF4E-9DAE2AC345A4}"/>
              </a:ext>
            </a:extLst>
          </p:cNvPr>
          <p:cNvSpPr/>
          <p:nvPr/>
        </p:nvSpPr>
        <p:spPr>
          <a:xfrm>
            <a:off x="-6974" y="6549814"/>
            <a:ext cx="12198973" cy="308186"/>
          </a:xfrm>
          <a:prstGeom prst="rect">
            <a:avLst/>
          </a:prstGeom>
          <a:solidFill>
            <a:srgbClr val="00B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BE35E6F1-D05D-AB1D-987C-0450B887CE5D}"/>
              </a:ext>
            </a:extLst>
          </p:cNvPr>
          <p:cNvSpPr/>
          <p:nvPr/>
        </p:nvSpPr>
        <p:spPr>
          <a:xfrm>
            <a:off x="10661650" y="256617"/>
            <a:ext cx="1115823" cy="620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Afbeelding 9">
            <a:extLst>
              <a:ext uri="{FF2B5EF4-FFF2-40B4-BE49-F238E27FC236}">
                <a16:creationId xmlns:a16="http://schemas.microsoft.com/office/drawing/2014/main" id="{37192F1E-CAB2-A96E-074B-A917E7176EF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39400" y="238125"/>
            <a:ext cx="1354816" cy="898562"/>
          </a:xfrm>
          <a:prstGeom prst="rect">
            <a:avLst/>
          </a:prstGeom>
        </p:spPr>
      </p:pic>
      <p:sp>
        <p:nvSpPr>
          <p:cNvPr id="7" name="Titel 1">
            <a:extLst>
              <a:ext uri="{FF2B5EF4-FFF2-40B4-BE49-F238E27FC236}">
                <a16:creationId xmlns:a16="http://schemas.microsoft.com/office/drawing/2014/main" id="{8703E624-02F2-D704-25BD-1F5287668111}"/>
              </a:ext>
            </a:extLst>
          </p:cNvPr>
          <p:cNvSpPr txBox="1">
            <a:spLocks/>
          </p:cNvSpPr>
          <p:nvPr/>
        </p:nvSpPr>
        <p:spPr>
          <a:xfrm>
            <a:off x="1620000" y="7309"/>
            <a:ext cx="10515600" cy="1325563"/>
          </a:xfrm>
          <a:prstGeom prst="rect">
            <a:avLst/>
          </a:prstGeom>
        </p:spPr>
        <p:txBody>
          <a:bodyPr vert="horz" lIns="91440" tIns="45720" rIns="91440" bIns="45720" rtlCol="0" anchor="ctr">
            <a:normAutofit/>
          </a:bodyPr>
          <a:lstStyle>
            <a:lvl1pPr algn="l" defTabSz="914172" rtl="0" eaLnBrk="1" latinLnBrk="0" hangingPunct="1">
              <a:lnSpc>
                <a:spcPct val="90000"/>
              </a:lnSpc>
              <a:spcBef>
                <a:spcPct val="0"/>
              </a:spcBef>
              <a:buNone/>
              <a:defRPr sz="3300" b="1" i="0" kern="1200">
                <a:solidFill>
                  <a:schemeClr val="tx2"/>
                </a:solidFill>
                <a:latin typeface="Poppins" pitchFamily="2" charset="77"/>
                <a:ea typeface="+mj-ea"/>
                <a:cs typeface="+mj-cs"/>
              </a:defRPr>
            </a:lvl1pPr>
          </a:lstStyle>
          <a:p>
            <a:r>
              <a:rPr lang="nl-NL" dirty="0">
                <a:latin typeface="Asap" pitchFamily="2" charset="0"/>
              </a:rPr>
              <a:t>Aankaarten van Geldzorgen</a:t>
            </a:r>
          </a:p>
        </p:txBody>
      </p:sp>
    </p:spTree>
    <p:extLst>
      <p:ext uri="{BB962C8B-B14F-4D97-AF65-F5344CB8AC3E}">
        <p14:creationId xmlns:p14="http://schemas.microsoft.com/office/powerpoint/2010/main" val="140769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4FF86D3-7FB6-7E87-DD6E-4F92834B010A}"/>
              </a:ext>
            </a:extLst>
          </p:cNvPr>
          <p:cNvSpPr>
            <a:spLocks noGrp="1"/>
          </p:cNvSpPr>
          <p:nvPr>
            <p:ph idx="1"/>
          </p:nvPr>
        </p:nvSpPr>
        <p:spPr>
          <a:xfrm>
            <a:off x="1620000" y="1343501"/>
            <a:ext cx="10174216" cy="4826372"/>
          </a:xfrm>
        </p:spPr>
        <p:txBody>
          <a:bodyPr>
            <a:noAutofit/>
          </a:bodyPr>
          <a:lstStyle/>
          <a:p>
            <a:pPr marL="0" indent="0">
              <a:lnSpc>
                <a:spcPct val="110000"/>
              </a:lnSpc>
              <a:buNone/>
            </a:pPr>
            <a:r>
              <a:rPr lang="nl-NL" sz="2000" dirty="0">
                <a:solidFill>
                  <a:schemeClr val="tx2"/>
                </a:solidFill>
                <a:latin typeface="Asap"/>
              </a:rPr>
              <a:t>Wat zeg of vraag en hoe doe je dat?</a:t>
            </a:r>
          </a:p>
          <a:p>
            <a:pPr marL="457200" indent="-457200">
              <a:lnSpc>
                <a:spcPct val="110000"/>
              </a:lnSpc>
              <a:spcAft>
                <a:spcPts val="800"/>
              </a:spcAft>
              <a:buFont typeface="Courier New" panose="02070309020205020404" pitchFamily="49" charset="0"/>
              <a:buChar char="o"/>
            </a:pPr>
            <a:r>
              <a:rPr lang="nl-NL" sz="2000" dirty="0">
                <a:solidFill>
                  <a:schemeClr val="tx2"/>
                </a:solidFill>
                <a:latin typeface="Asap"/>
              </a:rPr>
              <a:t>Eerst een beetje vertrouwen (een klik) </a:t>
            </a:r>
          </a:p>
          <a:p>
            <a:pPr marL="457200" indent="-457200">
              <a:lnSpc>
                <a:spcPct val="110000"/>
              </a:lnSpc>
              <a:spcAft>
                <a:spcPts val="800"/>
              </a:spcAft>
              <a:buFont typeface="Courier New" panose="02070309020205020404" pitchFamily="49" charset="0"/>
              <a:buChar char="o"/>
            </a:pPr>
            <a:r>
              <a:rPr lang="nl-NL" sz="2000" dirty="0">
                <a:solidFill>
                  <a:schemeClr val="tx2"/>
                </a:solidFill>
                <a:latin typeface="Asap"/>
              </a:rPr>
              <a:t>Vertel wat je ziet en wat je denkt en evt. waar je je zorgen om maakt</a:t>
            </a:r>
          </a:p>
          <a:p>
            <a:pPr marL="457200" indent="-457200">
              <a:lnSpc>
                <a:spcPct val="110000"/>
              </a:lnSpc>
              <a:spcAft>
                <a:spcPts val="800"/>
              </a:spcAft>
              <a:buFont typeface="Courier New" panose="02070309020205020404" pitchFamily="49" charset="0"/>
              <a:buChar char="o"/>
            </a:pPr>
            <a:r>
              <a:rPr lang="nl-NL" sz="2000" dirty="0">
                <a:solidFill>
                  <a:schemeClr val="tx2"/>
                </a:solidFill>
                <a:latin typeface="Asap"/>
              </a:rPr>
              <a:t>Vraag of de ander gedachten of je zorgen herkent en laat de ander praten </a:t>
            </a:r>
          </a:p>
          <a:p>
            <a:pPr marL="914286" lvl="1" indent="-457200">
              <a:lnSpc>
                <a:spcPct val="110000"/>
              </a:lnSpc>
              <a:spcAft>
                <a:spcPts val="800"/>
              </a:spcAft>
              <a:buFont typeface="Courier New" panose="02070309020205020404" pitchFamily="49" charset="0"/>
              <a:buChar char="o"/>
            </a:pPr>
            <a:r>
              <a:rPr lang="nl-NL" sz="1600" dirty="0">
                <a:solidFill>
                  <a:schemeClr val="tx2"/>
                </a:solidFill>
                <a:latin typeface="Asap"/>
              </a:rPr>
              <a:t>Luister zonder oordeel, vermijd adviezen en oplossingen, wees nieuwsgierig, neem de tijd, vraag door. </a:t>
            </a:r>
          </a:p>
          <a:p>
            <a:pPr marL="914286" lvl="1" indent="-457200">
              <a:lnSpc>
                <a:spcPct val="110000"/>
              </a:lnSpc>
              <a:spcAft>
                <a:spcPts val="800"/>
              </a:spcAft>
              <a:buFont typeface="Courier New" panose="02070309020205020404" pitchFamily="49" charset="0"/>
              <a:buChar char="o"/>
            </a:pPr>
            <a:r>
              <a:rPr lang="nl-NL" sz="1600" dirty="0">
                <a:solidFill>
                  <a:schemeClr val="tx2"/>
                </a:solidFill>
                <a:latin typeface="Asap"/>
              </a:rPr>
              <a:t>Bedenk dat iemand nooit alles in een keer vertelt en dat hoeft ook niet </a:t>
            </a:r>
          </a:p>
          <a:p>
            <a:pPr>
              <a:lnSpc>
                <a:spcPct val="110000"/>
              </a:lnSpc>
              <a:spcAft>
                <a:spcPts val="800"/>
              </a:spcAft>
            </a:pPr>
            <a:r>
              <a:rPr lang="nl-NL" sz="2000" dirty="0">
                <a:solidFill>
                  <a:schemeClr val="tx2"/>
                </a:solidFill>
                <a:latin typeface="Asap"/>
              </a:rPr>
              <a:t>Je bent geen hulpverlener | Luisterend oor is ontzettend waardevol | Laat merken dat je weet dat er veel mensen met geldzorgen zijn en dat erover praten niet makkelijk is</a:t>
            </a:r>
          </a:p>
          <a:p>
            <a:pPr marL="342900" indent="-342900">
              <a:lnSpc>
                <a:spcPct val="110000"/>
              </a:lnSpc>
              <a:spcAft>
                <a:spcPts val="800"/>
              </a:spcAft>
              <a:buFont typeface="Courier New" panose="02070309020205020404" pitchFamily="49" charset="0"/>
              <a:buChar char="o"/>
            </a:pPr>
            <a:r>
              <a:rPr lang="nl-NL" sz="2000" dirty="0">
                <a:solidFill>
                  <a:schemeClr val="tx2"/>
                </a:solidFill>
                <a:latin typeface="Asap"/>
              </a:rPr>
              <a:t>Vertel evt. over inloopplekken (of andere adressen) waar mensen zijn met een luisterend oor die misschien iets kunnen doen of kunnen helpen. </a:t>
            </a:r>
          </a:p>
        </p:txBody>
      </p:sp>
      <p:sp>
        <p:nvSpPr>
          <p:cNvPr id="4" name="Rechthoek 3">
            <a:extLst>
              <a:ext uri="{FF2B5EF4-FFF2-40B4-BE49-F238E27FC236}">
                <a16:creationId xmlns:a16="http://schemas.microsoft.com/office/drawing/2014/main" id="{612AD74D-7CCC-861B-CF4E-9DAE2AC345A4}"/>
              </a:ext>
            </a:extLst>
          </p:cNvPr>
          <p:cNvSpPr/>
          <p:nvPr/>
        </p:nvSpPr>
        <p:spPr>
          <a:xfrm>
            <a:off x="-6974" y="6549814"/>
            <a:ext cx="12198973" cy="308186"/>
          </a:xfrm>
          <a:prstGeom prst="rect">
            <a:avLst/>
          </a:prstGeom>
          <a:solidFill>
            <a:srgbClr val="00B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Rechthoek 7">
            <a:extLst>
              <a:ext uri="{FF2B5EF4-FFF2-40B4-BE49-F238E27FC236}">
                <a16:creationId xmlns:a16="http://schemas.microsoft.com/office/drawing/2014/main" id="{BE35E6F1-D05D-AB1D-987C-0450B887CE5D}"/>
              </a:ext>
            </a:extLst>
          </p:cNvPr>
          <p:cNvSpPr/>
          <p:nvPr/>
        </p:nvSpPr>
        <p:spPr>
          <a:xfrm>
            <a:off x="10661650" y="256617"/>
            <a:ext cx="1115823" cy="620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Rechthoek 8">
            <a:extLst>
              <a:ext uri="{FF2B5EF4-FFF2-40B4-BE49-F238E27FC236}">
                <a16:creationId xmlns:a16="http://schemas.microsoft.com/office/drawing/2014/main" id="{700C4266-4C18-45B6-7B9E-62E0D018A2CC}"/>
              </a:ext>
            </a:extLst>
          </p:cNvPr>
          <p:cNvSpPr/>
          <p:nvPr/>
        </p:nvSpPr>
        <p:spPr>
          <a:xfrm>
            <a:off x="10439400" y="238125"/>
            <a:ext cx="1609725" cy="714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 name="Afbeelding 9">
            <a:extLst>
              <a:ext uri="{FF2B5EF4-FFF2-40B4-BE49-F238E27FC236}">
                <a16:creationId xmlns:a16="http://schemas.microsoft.com/office/drawing/2014/main" id="{37192F1E-CAB2-A96E-074B-A917E7176E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39400" y="238125"/>
            <a:ext cx="1354816" cy="898562"/>
          </a:xfrm>
          <a:prstGeom prst="rect">
            <a:avLst/>
          </a:prstGeom>
        </p:spPr>
      </p:pic>
      <p:sp>
        <p:nvSpPr>
          <p:cNvPr id="7" name="Titel 1">
            <a:extLst>
              <a:ext uri="{FF2B5EF4-FFF2-40B4-BE49-F238E27FC236}">
                <a16:creationId xmlns:a16="http://schemas.microsoft.com/office/drawing/2014/main" id="{8703E624-02F2-D704-25BD-1F5287668111}"/>
              </a:ext>
            </a:extLst>
          </p:cNvPr>
          <p:cNvSpPr txBox="1">
            <a:spLocks/>
          </p:cNvSpPr>
          <p:nvPr/>
        </p:nvSpPr>
        <p:spPr>
          <a:xfrm>
            <a:off x="1620000" y="7309"/>
            <a:ext cx="10515600" cy="1325563"/>
          </a:xfrm>
          <a:prstGeom prst="rect">
            <a:avLst/>
          </a:prstGeom>
        </p:spPr>
        <p:txBody>
          <a:bodyPr vert="horz" lIns="91440" tIns="45720" rIns="91440" bIns="45720" rtlCol="0" anchor="ctr">
            <a:normAutofit/>
          </a:bodyPr>
          <a:lstStyle>
            <a:lvl1pPr algn="l" defTabSz="914172" rtl="0" eaLnBrk="1" latinLnBrk="0" hangingPunct="1">
              <a:lnSpc>
                <a:spcPct val="90000"/>
              </a:lnSpc>
              <a:spcBef>
                <a:spcPct val="0"/>
              </a:spcBef>
              <a:buNone/>
              <a:defRPr sz="3300" b="1" i="0" kern="1200">
                <a:solidFill>
                  <a:schemeClr val="tx2"/>
                </a:solidFill>
                <a:latin typeface="Poppins" pitchFamily="2" charset="77"/>
                <a:ea typeface="+mj-ea"/>
                <a:cs typeface="+mj-cs"/>
              </a:defRPr>
            </a:lvl1pPr>
          </a:lstStyle>
          <a:p>
            <a:pPr marL="0" marR="0" lvl="0" indent="0" algn="l" defTabSz="914172" rtl="0" eaLnBrk="1" fontAlgn="auto" latinLnBrk="0" hangingPunct="1">
              <a:lnSpc>
                <a:spcPct val="90000"/>
              </a:lnSpc>
              <a:spcBef>
                <a:spcPct val="0"/>
              </a:spcBef>
              <a:spcAft>
                <a:spcPts val="0"/>
              </a:spcAft>
              <a:buClrTx/>
              <a:buSzTx/>
              <a:buFontTx/>
              <a:buNone/>
              <a:tabLst/>
              <a:defRPr/>
            </a:pPr>
            <a:r>
              <a:rPr kumimoji="0" lang="nl-NL" sz="3300" b="1" i="0" u="none" strike="noStrike" kern="1200" cap="none" spc="0" normalizeH="0" baseline="0" noProof="0" dirty="0">
                <a:ln>
                  <a:noFill/>
                </a:ln>
                <a:solidFill>
                  <a:srgbClr val="272829"/>
                </a:solidFill>
                <a:effectLst/>
                <a:uLnTx/>
                <a:uFillTx/>
                <a:latin typeface="Asap" pitchFamily="2" charset="0"/>
                <a:ea typeface="+mj-ea"/>
                <a:cs typeface="+mj-cs"/>
              </a:rPr>
              <a:t>Aankaarten van Geldzorgen</a:t>
            </a:r>
          </a:p>
        </p:txBody>
      </p:sp>
    </p:spTree>
    <p:extLst>
      <p:ext uri="{BB962C8B-B14F-4D97-AF65-F5344CB8AC3E}">
        <p14:creationId xmlns:p14="http://schemas.microsoft.com/office/powerpoint/2010/main" val="3910676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4FF86D3-7FB6-7E87-DD6E-4F92834B010A}"/>
              </a:ext>
            </a:extLst>
          </p:cNvPr>
          <p:cNvSpPr>
            <a:spLocks noGrp="1"/>
          </p:cNvSpPr>
          <p:nvPr>
            <p:ph idx="1"/>
          </p:nvPr>
        </p:nvSpPr>
        <p:spPr>
          <a:xfrm>
            <a:off x="1620000" y="1775011"/>
            <a:ext cx="10174216" cy="4826372"/>
          </a:xfrm>
        </p:spPr>
        <p:txBody>
          <a:bodyPr>
            <a:noAutofit/>
          </a:bodyPr>
          <a:lstStyle/>
          <a:p>
            <a:pPr marL="0" indent="0">
              <a:lnSpc>
                <a:spcPct val="110000"/>
              </a:lnSpc>
              <a:buNone/>
            </a:pPr>
            <a:r>
              <a:rPr lang="nl-NL" sz="2000" dirty="0">
                <a:solidFill>
                  <a:schemeClr val="tx2"/>
                </a:solidFill>
                <a:latin typeface="Asap"/>
              </a:rPr>
              <a:t>Oefencases</a:t>
            </a:r>
          </a:p>
          <a:p>
            <a:pPr marL="0" indent="0">
              <a:lnSpc>
                <a:spcPct val="110000"/>
              </a:lnSpc>
              <a:buNone/>
            </a:pPr>
            <a:endParaRPr lang="nl-NL" sz="2000" dirty="0">
              <a:solidFill>
                <a:schemeClr val="tx2"/>
              </a:solidFill>
              <a:latin typeface="Asap"/>
            </a:endParaRPr>
          </a:p>
          <a:p>
            <a:pPr marL="342900" indent="-342900">
              <a:lnSpc>
                <a:spcPct val="110000"/>
              </a:lnSpc>
              <a:buFont typeface="Courier New" panose="02070309020205020404" pitchFamily="49" charset="0"/>
              <a:buChar char="o"/>
            </a:pPr>
            <a:endParaRPr lang="nl-NL" sz="2000" dirty="0">
              <a:solidFill>
                <a:schemeClr val="tx2"/>
              </a:solidFill>
              <a:latin typeface="Asap"/>
            </a:endParaRPr>
          </a:p>
          <a:p>
            <a:pPr marL="342900" indent="-342900">
              <a:buFont typeface="Courier New" panose="02070309020205020404" pitchFamily="49" charset="0"/>
              <a:buChar char="o"/>
            </a:pPr>
            <a:r>
              <a:rPr lang="nl-NL" sz="2000" dirty="0">
                <a:solidFill>
                  <a:schemeClr val="tx2"/>
                </a:solidFill>
                <a:latin typeface="Asap"/>
              </a:rPr>
              <a:t>Ga op zoek naar een ‘haakje’ en formuleer daarmee een openingszin</a:t>
            </a:r>
          </a:p>
          <a:p>
            <a:pPr marL="342900" indent="-342900">
              <a:buFont typeface="Courier New" panose="02070309020205020404" pitchFamily="49" charset="0"/>
              <a:buChar char="o"/>
            </a:pPr>
            <a:r>
              <a:rPr lang="nl-NL" sz="2000" dirty="0">
                <a:solidFill>
                  <a:schemeClr val="tx2"/>
                </a:solidFill>
                <a:latin typeface="Asap"/>
              </a:rPr>
              <a:t>Hoe zou je reageren als de ander je vraagt waarom je dit aankaart?</a:t>
            </a:r>
            <a:br>
              <a:rPr lang="nl-NL" sz="2000" dirty="0">
                <a:solidFill>
                  <a:schemeClr val="tx2"/>
                </a:solidFill>
                <a:latin typeface="Asap"/>
              </a:rPr>
            </a:br>
            <a:r>
              <a:rPr lang="nl-NL" sz="2000" i="1" dirty="0">
                <a:solidFill>
                  <a:schemeClr val="tx2"/>
                </a:solidFill>
                <a:latin typeface="Asap"/>
              </a:rPr>
              <a:t>bedenk je zorg of vraag en gebruik dit in je reactie op wat de ander zegt</a:t>
            </a:r>
          </a:p>
          <a:p>
            <a:pPr marL="342900" indent="-342900">
              <a:buFont typeface="Courier New" panose="02070309020205020404" pitchFamily="49" charset="0"/>
              <a:buChar char="o"/>
            </a:pPr>
            <a:r>
              <a:rPr lang="nl-NL" sz="2000" dirty="0">
                <a:solidFill>
                  <a:schemeClr val="tx2"/>
                </a:solidFill>
                <a:latin typeface="Asap"/>
              </a:rPr>
              <a:t>Bedenk wat je zou kunnen ‘doen’</a:t>
            </a:r>
          </a:p>
        </p:txBody>
      </p:sp>
      <p:sp>
        <p:nvSpPr>
          <p:cNvPr id="4" name="Rechthoek 3">
            <a:extLst>
              <a:ext uri="{FF2B5EF4-FFF2-40B4-BE49-F238E27FC236}">
                <a16:creationId xmlns:a16="http://schemas.microsoft.com/office/drawing/2014/main" id="{612AD74D-7CCC-861B-CF4E-9DAE2AC345A4}"/>
              </a:ext>
            </a:extLst>
          </p:cNvPr>
          <p:cNvSpPr/>
          <p:nvPr/>
        </p:nvSpPr>
        <p:spPr>
          <a:xfrm>
            <a:off x="-6974" y="6549814"/>
            <a:ext cx="12198973" cy="308186"/>
          </a:xfrm>
          <a:prstGeom prst="rect">
            <a:avLst/>
          </a:prstGeom>
          <a:solidFill>
            <a:srgbClr val="00B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Rechthoek 7">
            <a:extLst>
              <a:ext uri="{FF2B5EF4-FFF2-40B4-BE49-F238E27FC236}">
                <a16:creationId xmlns:a16="http://schemas.microsoft.com/office/drawing/2014/main" id="{BE35E6F1-D05D-AB1D-987C-0450B887CE5D}"/>
              </a:ext>
            </a:extLst>
          </p:cNvPr>
          <p:cNvSpPr/>
          <p:nvPr/>
        </p:nvSpPr>
        <p:spPr>
          <a:xfrm>
            <a:off x="10661650" y="256617"/>
            <a:ext cx="1115823" cy="620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Rechthoek 8">
            <a:extLst>
              <a:ext uri="{FF2B5EF4-FFF2-40B4-BE49-F238E27FC236}">
                <a16:creationId xmlns:a16="http://schemas.microsoft.com/office/drawing/2014/main" id="{700C4266-4C18-45B6-7B9E-62E0D018A2CC}"/>
              </a:ext>
            </a:extLst>
          </p:cNvPr>
          <p:cNvSpPr/>
          <p:nvPr/>
        </p:nvSpPr>
        <p:spPr>
          <a:xfrm>
            <a:off x="10439400" y="238125"/>
            <a:ext cx="1609725" cy="714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 name="Afbeelding 9">
            <a:extLst>
              <a:ext uri="{FF2B5EF4-FFF2-40B4-BE49-F238E27FC236}">
                <a16:creationId xmlns:a16="http://schemas.microsoft.com/office/drawing/2014/main" id="{37192F1E-CAB2-A96E-074B-A917E7176E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39400" y="238125"/>
            <a:ext cx="1354816" cy="898562"/>
          </a:xfrm>
          <a:prstGeom prst="rect">
            <a:avLst/>
          </a:prstGeom>
        </p:spPr>
      </p:pic>
      <p:sp>
        <p:nvSpPr>
          <p:cNvPr id="7" name="Titel 1">
            <a:extLst>
              <a:ext uri="{FF2B5EF4-FFF2-40B4-BE49-F238E27FC236}">
                <a16:creationId xmlns:a16="http://schemas.microsoft.com/office/drawing/2014/main" id="{8703E624-02F2-D704-25BD-1F5287668111}"/>
              </a:ext>
            </a:extLst>
          </p:cNvPr>
          <p:cNvSpPr txBox="1">
            <a:spLocks/>
          </p:cNvSpPr>
          <p:nvPr/>
        </p:nvSpPr>
        <p:spPr>
          <a:xfrm>
            <a:off x="1620000" y="7309"/>
            <a:ext cx="10515600" cy="1325563"/>
          </a:xfrm>
          <a:prstGeom prst="rect">
            <a:avLst/>
          </a:prstGeom>
        </p:spPr>
        <p:txBody>
          <a:bodyPr vert="horz" lIns="91440" tIns="45720" rIns="91440" bIns="45720" rtlCol="0" anchor="ctr">
            <a:normAutofit/>
          </a:bodyPr>
          <a:lstStyle>
            <a:lvl1pPr algn="l" defTabSz="914172" rtl="0" eaLnBrk="1" latinLnBrk="0" hangingPunct="1">
              <a:lnSpc>
                <a:spcPct val="90000"/>
              </a:lnSpc>
              <a:spcBef>
                <a:spcPct val="0"/>
              </a:spcBef>
              <a:buNone/>
              <a:defRPr sz="3300" b="1" i="0" kern="1200">
                <a:solidFill>
                  <a:schemeClr val="tx2"/>
                </a:solidFill>
                <a:latin typeface="Poppins" pitchFamily="2" charset="77"/>
                <a:ea typeface="+mj-ea"/>
                <a:cs typeface="+mj-cs"/>
              </a:defRPr>
            </a:lvl1pPr>
          </a:lstStyle>
          <a:p>
            <a:pPr marL="0" marR="0" lvl="0" indent="0" algn="l" defTabSz="914172" rtl="0" eaLnBrk="1" fontAlgn="auto" latinLnBrk="0" hangingPunct="1">
              <a:lnSpc>
                <a:spcPct val="90000"/>
              </a:lnSpc>
              <a:spcBef>
                <a:spcPct val="0"/>
              </a:spcBef>
              <a:spcAft>
                <a:spcPts val="0"/>
              </a:spcAft>
              <a:buClrTx/>
              <a:buSzTx/>
              <a:buFontTx/>
              <a:buNone/>
              <a:tabLst/>
              <a:defRPr/>
            </a:pPr>
            <a:r>
              <a:rPr kumimoji="0" lang="nl-NL" sz="3300" b="1" i="0" u="none" strike="noStrike" kern="1200" cap="none" spc="0" normalizeH="0" baseline="0" noProof="0" dirty="0">
                <a:ln>
                  <a:noFill/>
                </a:ln>
                <a:solidFill>
                  <a:srgbClr val="272829"/>
                </a:solidFill>
                <a:effectLst/>
                <a:uLnTx/>
                <a:uFillTx/>
                <a:latin typeface="Asap" pitchFamily="2" charset="0"/>
                <a:ea typeface="+mj-ea"/>
                <a:cs typeface="+mj-cs"/>
              </a:rPr>
              <a:t>Aankaarten van Geldzorgen</a:t>
            </a:r>
          </a:p>
        </p:txBody>
      </p:sp>
    </p:spTree>
    <p:extLst>
      <p:ext uri="{BB962C8B-B14F-4D97-AF65-F5344CB8AC3E}">
        <p14:creationId xmlns:p14="http://schemas.microsoft.com/office/powerpoint/2010/main" val="3823949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BEB9"/>
        </a:solidFill>
        <a:effectLst/>
      </p:bgPr>
    </p:bg>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F45DC7A8-F45B-B79F-98FF-29B62C79223E}"/>
              </a:ext>
            </a:extLst>
          </p:cNvPr>
          <p:cNvSpPr/>
          <p:nvPr/>
        </p:nvSpPr>
        <p:spPr>
          <a:xfrm>
            <a:off x="-6974" y="5834143"/>
            <a:ext cx="12198973" cy="1023858"/>
          </a:xfrm>
          <a:prstGeom prst="rect">
            <a:avLst/>
          </a:prstGeom>
          <a:solidFill>
            <a:srgbClr val="00B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Vrije vorm: vorm 22">
            <a:extLst>
              <a:ext uri="{FF2B5EF4-FFF2-40B4-BE49-F238E27FC236}">
                <a16:creationId xmlns:a16="http://schemas.microsoft.com/office/drawing/2014/main" id="{C8770F82-8A0A-ABF2-C8E7-F878A3EC06D2}"/>
              </a:ext>
            </a:extLst>
          </p:cNvPr>
          <p:cNvSpPr/>
          <p:nvPr/>
        </p:nvSpPr>
        <p:spPr>
          <a:xfrm>
            <a:off x="0" y="3343247"/>
            <a:ext cx="12139863" cy="0"/>
          </a:xfrm>
          <a:custGeom>
            <a:avLst/>
            <a:gdLst>
              <a:gd name="connsiteX0" fmla="*/ 0 w 12139863"/>
              <a:gd name="connsiteY0" fmla="*/ 0 h 0"/>
              <a:gd name="connsiteX1" fmla="*/ 12139863 w 12139863"/>
              <a:gd name="connsiteY1" fmla="*/ 0 h 0"/>
            </a:gdLst>
            <a:ahLst/>
            <a:cxnLst>
              <a:cxn ang="0">
                <a:pos x="connsiteX0" y="connsiteY0"/>
              </a:cxn>
              <a:cxn ang="0">
                <a:pos x="connsiteX1" y="connsiteY1"/>
              </a:cxn>
            </a:cxnLst>
            <a:rect l="l" t="t" r="r" b="b"/>
            <a:pathLst>
              <a:path w="12139863">
                <a:moveTo>
                  <a:pt x="0" y="0"/>
                </a:moveTo>
                <a:lnTo>
                  <a:pt x="12139863" y="0"/>
                </a:lnTo>
              </a:path>
            </a:pathLst>
          </a:cu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600"/>
          </a:p>
        </p:txBody>
      </p:sp>
      <p:sp>
        <p:nvSpPr>
          <p:cNvPr id="29" name="Titel 28">
            <a:extLst>
              <a:ext uri="{FF2B5EF4-FFF2-40B4-BE49-F238E27FC236}">
                <a16:creationId xmlns:a16="http://schemas.microsoft.com/office/drawing/2014/main" id="{876EDC7B-FF23-007B-F204-AC80730A13EF}"/>
              </a:ext>
            </a:extLst>
          </p:cNvPr>
          <p:cNvSpPr>
            <a:spLocks noGrp="1"/>
          </p:cNvSpPr>
          <p:nvPr>
            <p:ph type="title"/>
          </p:nvPr>
        </p:nvSpPr>
        <p:spPr>
          <a:xfrm>
            <a:off x="4446165" y="346060"/>
            <a:ext cx="3175659" cy="1325563"/>
          </a:xfrm>
        </p:spPr>
        <p:txBody>
          <a:bodyPr/>
          <a:lstStyle/>
          <a:p>
            <a:r>
              <a:rPr lang="nl-NL" b="1" dirty="0">
                <a:solidFill>
                  <a:schemeClr val="bg1"/>
                </a:solidFill>
                <a:latin typeface="Asap" pitchFamily="2" charset="0"/>
              </a:rPr>
              <a:t>Maria</a:t>
            </a:r>
          </a:p>
        </p:txBody>
      </p:sp>
      <p:sp>
        <p:nvSpPr>
          <p:cNvPr id="39" name="Ovaal 38">
            <a:extLst>
              <a:ext uri="{FF2B5EF4-FFF2-40B4-BE49-F238E27FC236}">
                <a16:creationId xmlns:a16="http://schemas.microsoft.com/office/drawing/2014/main" id="{E6B5494A-8752-571B-4F81-ED8009887445}"/>
              </a:ext>
            </a:extLst>
          </p:cNvPr>
          <p:cNvSpPr/>
          <p:nvPr/>
        </p:nvSpPr>
        <p:spPr>
          <a:xfrm>
            <a:off x="11041825" y="181214"/>
            <a:ext cx="490600" cy="495300"/>
          </a:xfrm>
          <a:prstGeom prst="ellipse">
            <a:avLst/>
          </a:prstGeom>
          <a:solidFill>
            <a:srgbClr val="00B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0" name="Afbeelding 39">
            <a:extLst>
              <a:ext uri="{FF2B5EF4-FFF2-40B4-BE49-F238E27FC236}">
                <a16:creationId xmlns:a16="http://schemas.microsoft.com/office/drawing/2014/main" id="{E4648E93-90C0-32A6-CE6F-58CA5C4EA8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20304" y="108860"/>
            <a:ext cx="1633570" cy="1152583"/>
          </a:xfrm>
          <a:prstGeom prst="rect">
            <a:avLst/>
          </a:prstGeom>
        </p:spPr>
      </p:pic>
      <p:sp>
        <p:nvSpPr>
          <p:cNvPr id="3" name="Tekstvak 2">
            <a:extLst>
              <a:ext uri="{FF2B5EF4-FFF2-40B4-BE49-F238E27FC236}">
                <a16:creationId xmlns:a16="http://schemas.microsoft.com/office/drawing/2014/main" id="{FBFEDDF6-C7E6-2EB2-52DB-9D34A82FB194}"/>
              </a:ext>
            </a:extLst>
          </p:cNvPr>
          <p:cNvSpPr txBox="1"/>
          <p:nvPr/>
        </p:nvSpPr>
        <p:spPr>
          <a:xfrm>
            <a:off x="4446165" y="1791648"/>
            <a:ext cx="7200000" cy="3231654"/>
          </a:xfrm>
          <a:prstGeom prst="rect">
            <a:avLst/>
          </a:prstGeom>
          <a:noFill/>
        </p:spPr>
        <p:txBody>
          <a:bodyPr wrap="square">
            <a:spAutoFit/>
          </a:bodyPr>
          <a:lstStyle/>
          <a:p>
            <a:pPr marL="0" indent="0">
              <a:lnSpc>
                <a:spcPct val="90000"/>
              </a:lnSpc>
              <a:buNone/>
            </a:pPr>
            <a:r>
              <a:rPr lang="nl-NL" sz="2400" dirty="0">
                <a:solidFill>
                  <a:schemeClr val="bg1"/>
                </a:solidFill>
                <a:latin typeface="Asap"/>
              </a:rPr>
              <a:t>Het valt je op dat Maria steeds om extra drinken en koekjes vraagt als ze langskomt met haar dochter. Je vraagt je af of ze moeite heeft om rond te komen.</a:t>
            </a:r>
          </a:p>
          <a:p>
            <a:pPr marL="0" indent="0">
              <a:lnSpc>
                <a:spcPct val="90000"/>
              </a:lnSpc>
              <a:buNone/>
            </a:pPr>
            <a:endParaRPr lang="nl-NL" sz="2400" dirty="0">
              <a:solidFill>
                <a:schemeClr val="bg1"/>
              </a:solidFill>
              <a:latin typeface="Asap"/>
            </a:endParaRPr>
          </a:p>
          <a:p>
            <a:pPr marL="342900" indent="-342900">
              <a:buFont typeface="Courier New" panose="02070309020205020404" pitchFamily="49" charset="0"/>
              <a:buChar char="o"/>
            </a:pPr>
            <a:r>
              <a:rPr lang="nl-NL" sz="2400" dirty="0">
                <a:solidFill>
                  <a:schemeClr val="bg1"/>
                </a:solidFill>
                <a:latin typeface="Asap"/>
              </a:rPr>
              <a:t>Zoek een ‘haakje’ en formuleer een openingszin</a:t>
            </a:r>
          </a:p>
          <a:p>
            <a:pPr marL="342900" indent="-342900">
              <a:buFont typeface="Courier New" panose="02070309020205020404" pitchFamily="49" charset="0"/>
              <a:buChar char="o"/>
            </a:pPr>
            <a:r>
              <a:rPr lang="nl-NL" sz="2400" dirty="0">
                <a:solidFill>
                  <a:schemeClr val="bg1"/>
                </a:solidFill>
                <a:latin typeface="Asap"/>
              </a:rPr>
              <a:t>Bedenk je zorg of vraag die je kunt gebruiken in je reactie op wat de ander zegt</a:t>
            </a:r>
          </a:p>
          <a:p>
            <a:pPr marL="342900" indent="-342900">
              <a:buFont typeface="Courier New" panose="02070309020205020404" pitchFamily="49" charset="0"/>
              <a:buChar char="o"/>
            </a:pPr>
            <a:r>
              <a:rPr lang="nl-NL" sz="2400" dirty="0">
                <a:solidFill>
                  <a:schemeClr val="bg1"/>
                </a:solidFill>
                <a:latin typeface="Asap"/>
              </a:rPr>
              <a:t>Bedenk wat je zou kunnen ‘doen’</a:t>
            </a:r>
          </a:p>
          <a:p>
            <a:pPr>
              <a:lnSpc>
                <a:spcPct val="90000"/>
              </a:lnSpc>
            </a:pPr>
            <a:endParaRPr lang="nl-NL" sz="2400" dirty="0">
              <a:solidFill>
                <a:schemeClr val="bg1"/>
              </a:solidFill>
              <a:latin typeface="Asap"/>
            </a:endParaRPr>
          </a:p>
        </p:txBody>
      </p:sp>
      <p:pic>
        <p:nvPicPr>
          <p:cNvPr id="8" name="Afbeelding 7" descr="Afbeelding met persoon, Menselijk gezicht, kleding, buitenshuis&#10;&#10;Automatisch gegenereerde beschrijving">
            <a:extLst>
              <a:ext uri="{FF2B5EF4-FFF2-40B4-BE49-F238E27FC236}">
                <a16:creationId xmlns:a16="http://schemas.microsoft.com/office/drawing/2014/main" id="{D47D9337-551B-621F-3E2D-A338720D89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5670" y="0"/>
            <a:ext cx="5076000" cy="7614000"/>
          </a:xfrm>
          <a:prstGeom prst="rect">
            <a:avLst/>
          </a:prstGeom>
        </p:spPr>
      </p:pic>
    </p:spTree>
    <p:extLst>
      <p:ext uri="{BB962C8B-B14F-4D97-AF65-F5344CB8AC3E}">
        <p14:creationId xmlns:p14="http://schemas.microsoft.com/office/powerpoint/2010/main" val="1105092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BEB9"/>
        </a:solidFill>
        <a:effectLst/>
      </p:bgPr>
    </p:bg>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F45DC7A8-F45B-B79F-98FF-29B62C79223E}"/>
              </a:ext>
            </a:extLst>
          </p:cNvPr>
          <p:cNvSpPr/>
          <p:nvPr/>
        </p:nvSpPr>
        <p:spPr>
          <a:xfrm>
            <a:off x="-6974" y="5834143"/>
            <a:ext cx="12198973" cy="1023858"/>
          </a:xfrm>
          <a:prstGeom prst="rect">
            <a:avLst/>
          </a:prstGeom>
          <a:solidFill>
            <a:srgbClr val="00B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Vrije vorm: vorm 22">
            <a:extLst>
              <a:ext uri="{FF2B5EF4-FFF2-40B4-BE49-F238E27FC236}">
                <a16:creationId xmlns:a16="http://schemas.microsoft.com/office/drawing/2014/main" id="{C8770F82-8A0A-ABF2-C8E7-F878A3EC06D2}"/>
              </a:ext>
            </a:extLst>
          </p:cNvPr>
          <p:cNvSpPr/>
          <p:nvPr/>
        </p:nvSpPr>
        <p:spPr>
          <a:xfrm>
            <a:off x="0" y="3343247"/>
            <a:ext cx="12139863" cy="0"/>
          </a:xfrm>
          <a:custGeom>
            <a:avLst/>
            <a:gdLst>
              <a:gd name="connsiteX0" fmla="*/ 0 w 12139863"/>
              <a:gd name="connsiteY0" fmla="*/ 0 h 0"/>
              <a:gd name="connsiteX1" fmla="*/ 12139863 w 12139863"/>
              <a:gd name="connsiteY1" fmla="*/ 0 h 0"/>
            </a:gdLst>
            <a:ahLst/>
            <a:cxnLst>
              <a:cxn ang="0">
                <a:pos x="connsiteX0" y="connsiteY0"/>
              </a:cxn>
              <a:cxn ang="0">
                <a:pos x="connsiteX1" y="connsiteY1"/>
              </a:cxn>
            </a:cxnLst>
            <a:rect l="l" t="t" r="r" b="b"/>
            <a:pathLst>
              <a:path w="12139863">
                <a:moveTo>
                  <a:pt x="0" y="0"/>
                </a:moveTo>
                <a:lnTo>
                  <a:pt x="12139863" y="0"/>
                </a:lnTo>
              </a:path>
            </a:pathLst>
          </a:cu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600"/>
          </a:p>
        </p:txBody>
      </p:sp>
      <p:sp>
        <p:nvSpPr>
          <p:cNvPr id="29" name="Titel 28">
            <a:extLst>
              <a:ext uri="{FF2B5EF4-FFF2-40B4-BE49-F238E27FC236}">
                <a16:creationId xmlns:a16="http://schemas.microsoft.com/office/drawing/2014/main" id="{876EDC7B-FF23-007B-F204-AC80730A13EF}"/>
              </a:ext>
            </a:extLst>
          </p:cNvPr>
          <p:cNvSpPr>
            <a:spLocks noGrp="1"/>
          </p:cNvSpPr>
          <p:nvPr>
            <p:ph type="title"/>
          </p:nvPr>
        </p:nvSpPr>
        <p:spPr>
          <a:xfrm>
            <a:off x="4446165" y="346060"/>
            <a:ext cx="3175659" cy="1325563"/>
          </a:xfrm>
        </p:spPr>
        <p:txBody>
          <a:bodyPr/>
          <a:lstStyle/>
          <a:p>
            <a:r>
              <a:rPr lang="nl-NL" b="1" dirty="0">
                <a:solidFill>
                  <a:schemeClr val="bg1"/>
                </a:solidFill>
                <a:latin typeface="Asap" pitchFamily="2" charset="0"/>
              </a:rPr>
              <a:t>Pieter</a:t>
            </a:r>
          </a:p>
        </p:txBody>
      </p:sp>
      <p:sp>
        <p:nvSpPr>
          <p:cNvPr id="39" name="Ovaal 38">
            <a:extLst>
              <a:ext uri="{FF2B5EF4-FFF2-40B4-BE49-F238E27FC236}">
                <a16:creationId xmlns:a16="http://schemas.microsoft.com/office/drawing/2014/main" id="{E6B5494A-8752-571B-4F81-ED8009887445}"/>
              </a:ext>
            </a:extLst>
          </p:cNvPr>
          <p:cNvSpPr/>
          <p:nvPr/>
        </p:nvSpPr>
        <p:spPr>
          <a:xfrm>
            <a:off x="11041825" y="181214"/>
            <a:ext cx="490600" cy="495300"/>
          </a:xfrm>
          <a:prstGeom prst="ellipse">
            <a:avLst/>
          </a:prstGeom>
          <a:solidFill>
            <a:srgbClr val="00B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0" name="Afbeelding 39">
            <a:extLst>
              <a:ext uri="{FF2B5EF4-FFF2-40B4-BE49-F238E27FC236}">
                <a16:creationId xmlns:a16="http://schemas.microsoft.com/office/drawing/2014/main" id="{E4648E93-90C0-32A6-CE6F-58CA5C4EA8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20304" y="108860"/>
            <a:ext cx="1633570" cy="1152583"/>
          </a:xfrm>
          <a:prstGeom prst="rect">
            <a:avLst/>
          </a:prstGeom>
        </p:spPr>
      </p:pic>
      <p:sp>
        <p:nvSpPr>
          <p:cNvPr id="3" name="Tekstvak 2">
            <a:extLst>
              <a:ext uri="{FF2B5EF4-FFF2-40B4-BE49-F238E27FC236}">
                <a16:creationId xmlns:a16="http://schemas.microsoft.com/office/drawing/2014/main" id="{FBFEDDF6-C7E6-2EB2-52DB-9D34A82FB194}"/>
              </a:ext>
            </a:extLst>
          </p:cNvPr>
          <p:cNvSpPr txBox="1"/>
          <p:nvPr/>
        </p:nvSpPr>
        <p:spPr>
          <a:xfrm>
            <a:off x="4446166" y="1791648"/>
            <a:ext cx="7423618" cy="4118050"/>
          </a:xfrm>
          <a:prstGeom prst="rect">
            <a:avLst/>
          </a:prstGeom>
          <a:noFill/>
        </p:spPr>
        <p:txBody>
          <a:bodyPr wrap="square">
            <a:spAutoFit/>
          </a:bodyPr>
          <a:lstStyle/>
          <a:p>
            <a:pPr marL="0" indent="0">
              <a:buNone/>
            </a:pPr>
            <a:r>
              <a:rPr lang="nl-NL" sz="2400" dirty="0">
                <a:solidFill>
                  <a:schemeClr val="bg1"/>
                </a:solidFill>
              </a:rPr>
              <a:t>Het valt je op dat Pieter bij vrijwel elk inloopspreekuur aanwezig is en hij vertelt dat hij ook naar alle andere activiteiten gaat. Van inloop, klaverjassen, buurtmaaltijd, kaarten maken tot haken en breien.  Je vraagt je af of hij zo’n brede interesse is of dat er meer aan de hand is. </a:t>
            </a:r>
          </a:p>
          <a:p>
            <a:pPr marL="0" indent="0">
              <a:buNone/>
            </a:pPr>
            <a:endParaRPr lang="nl-NL" sz="2400" dirty="0">
              <a:solidFill>
                <a:schemeClr val="bg1"/>
              </a:solidFill>
            </a:endParaRPr>
          </a:p>
          <a:p>
            <a:pPr marL="342900" indent="-342900">
              <a:buFont typeface="Courier New" panose="02070309020205020404" pitchFamily="49" charset="0"/>
              <a:buChar char="o"/>
            </a:pPr>
            <a:r>
              <a:rPr lang="nl-NL" sz="2400" dirty="0">
                <a:solidFill>
                  <a:schemeClr val="bg1"/>
                </a:solidFill>
                <a:latin typeface="Asap"/>
              </a:rPr>
              <a:t>Zoek een ‘haakje’ en formuleer een openingszin</a:t>
            </a:r>
          </a:p>
          <a:p>
            <a:pPr marL="342900" indent="-342900">
              <a:buFont typeface="Courier New" panose="02070309020205020404" pitchFamily="49" charset="0"/>
              <a:buChar char="o"/>
            </a:pPr>
            <a:r>
              <a:rPr lang="nl-NL" sz="2400" dirty="0">
                <a:solidFill>
                  <a:schemeClr val="bg1"/>
                </a:solidFill>
                <a:latin typeface="Asap"/>
              </a:rPr>
              <a:t>Bedenk je zorg of vraag die je kunt gebruiken in je reactie op wat de ander zegt</a:t>
            </a:r>
          </a:p>
          <a:p>
            <a:pPr marL="342900" indent="-342900">
              <a:buFont typeface="Courier New" panose="02070309020205020404" pitchFamily="49" charset="0"/>
              <a:buChar char="o"/>
            </a:pPr>
            <a:r>
              <a:rPr lang="nl-NL" sz="2400" dirty="0">
                <a:solidFill>
                  <a:schemeClr val="bg1"/>
                </a:solidFill>
                <a:latin typeface="Asap"/>
              </a:rPr>
              <a:t>Bedenk wat je zou kunnen ‘doen’</a:t>
            </a:r>
          </a:p>
          <a:p>
            <a:pPr marL="0" indent="0">
              <a:lnSpc>
                <a:spcPct val="90000"/>
              </a:lnSpc>
              <a:buNone/>
            </a:pPr>
            <a:endParaRPr lang="nl-NL" sz="2400" dirty="0">
              <a:solidFill>
                <a:schemeClr val="bg1"/>
              </a:solidFill>
              <a:latin typeface="Asap"/>
            </a:endParaRPr>
          </a:p>
        </p:txBody>
      </p:sp>
      <p:pic>
        <p:nvPicPr>
          <p:cNvPr id="2" name="Tijdelijke aanduiding voor inhoud 4" descr="Afbeelding met persoon, person&#10;&#10;Automatisch gegenereerde beschrijving">
            <a:extLst>
              <a:ext uri="{FF2B5EF4-FFF2-40B4-BE49-F238E27FC236}">
                <a16:creationId xmlns:a16="http://schemas.microsoft.com/office/drawing/2014/main" id="{E74B8AEE-9134-BACB-D1BA-120E3D42E65C}"/>
              </a:ext>
            </a:extLst>
          </p:cNvPr>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1040821" y="-22737"/>
            <a:ext cx="4137746" cy="6880737"/>
          </a:xfrm>
          <a:prstGeom prst="rect">
            <a:avLst/>
          </a:prstGeom>
        </p:spPr>
      </p:pic>
    </p:spTree>
    <p:extLst>
      <p:ext uri="{BB962C8B-B14F-4D97-AF65-F5344CB8AC3E}">
        <p14:creationId xmlns:p14="http://schemas.microsoft.com/office/powerpoint/2010/main" val="3249583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BEB9"/>
        </a:solidFill>
        <a:effectLst/>
      </p:bgPr>
    </p:bg>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F45DC7A8-F45B-B79F-98FF-29B62C79223E}"/>
              </a:ext>
            </a:extLst>
          </p:cNvPr>
          <p:cNvSpPr/>
          <p:nvPr/>
        </p:nvSpPr>
        <p:spPr>
          <a:xfrm>
            <a:off x="-6974" y="5834143"/>
            <a:ext cx="12198973" cy="1023858"/>
          </a:xfrm>
          <a:prstGeom prst="rect">
            <a:avLst/>
          </a:prstGeom>
          <a:solidFill>
            <a:srgbClr val="00B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Vrije vorm: vorm 22">
            <a:extLst>
              <a:ext uri="{FF2B5EF4-FFF2-40B4-BE49-F238E27FC236}">
                <a16:creationId xmlns:a16="http://schemas.microsoft.com/office/drawing/2014/main" id="{C8770F82-8A0A-ABF2-C8E7-F878A3EC06D2}"/>
              </a:ext>
            </a:extLst>
          </p:cNvPr>
          <p:cNvSpPr/>
          <p:nvPr/>
        </p:nvSpPr>
        <p:spPr>
          <a:xfrm>
            <a:off x="0" y="3343247"/>
            <a:ext cx="12139863" cy="0"/>
          </a:xfrm>
          <a:custGeom>
            <a:avLst/>
            <a:gdLst>
              <a:gd name="connsiteX0" fmla="*/ 0 w 12139863"/>
              <a:gd name="connsiteY0" fmla="*/ 0 h 0"/>
              <a:gd name="connsiteX1" fmla="*/ 12139863 w 12139863"/>
              <a:gd name="connsiteY1" fmla="*/ 0 h 0"/>
            </a:gdLst>
            <a:ahLst/>
            <a:cxnLst>
              <a:cxn ang="0">
                <a:pos x="connsiteX0" y="connsiteY0"/>
              </a:cxn>
              <a:cxn ang="0">
                <a:pos x="connsiteX1" y="connsiteY1"/>
              </a:cxn>
            </a:cxnLst>
            <a:rect l="l" t="t" r="r" b="b"/>
            <a:pathLst>
              <a:path w="12139863">
                <a:moveTo>
                  <a:pt x="0" y="0"/>
                </a:moveTo>
                <a:lnTo>
                  <a:pt x="12139863" y="0"/>
                </a:lnTo>
              </a:path>
            </a:pathLst>
          </a:cu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600"/>
          </a:p>
        </p:txBody>
      </p:sp>
      <p:sp>
        <p:nvSpPr>
          <p:cNvPr id="29" name="Titel 28">
            <a:extLst>
              <a:ext uri="{FF2B5EF4-FFF2-40B4-BE49-F238E27FC236}">
                <a16:creationId xmlns:a16="http://schemas.microsoft.com/office/drawing/2014/main" id="{876EDC7B-FF23-007B-F204-AC80730A13EF}"/>
              </a:ext>
            </a:extLst>
          </p:cNvPr>
          <p:cNvSpPr>
            <a:spLocks noGrp="1"/>
          </p:cNvSpPr>
          <p:nvPr>
            <p:ph type="title"/>
          </p:nvPr>
        </p:nvSpPr>
        <p:spPr>
          <a:xfrm>
            <a:off x="388515" y="-15890"/>
            <a:ext cx="3175659" cy="1325563"/>
          </a:xfrm>
        </p:spPr>
        <p:txBody>
          <a:bodyPr/>
          <a:lstStyle/>
          <a:p>
            <a:r>
              <a:rPr lang="nl-NL" b="1" dirty="0">
                <a:solidFill>
                  <a:schemeClr val="bg1"/>
                </a:solidFill>
                <a:latin typeface="Asap" pitchFamily="2" charset="0"/>
              </a:rPr>
              <a:t>Ibrahim</a:t>
            </a:r>
          </a:p>
        </p:txBody>
      </p:sp>
      <p:sp>
        <p:nvSpPr>
          <p:cNvPr id="39" name="Ovaal 38">
            <a:extLst>
              <a:ext uri="{FF2B5EF4-FFF2-40B4-BE49-F238E27FC236}">
                <a16:creationId xmlns:a16="http://schemas.microsoft.com/office/drawing/2014/main" id="{E6B5494A-8752-571B-4F81-ED8009887445}"/>
              </a:ext>
            </a:extLst>
          </p:cNvPr>
          <p:cNvSpPr/>
          <p:nvPr/>
        </p:nvSpPr>
        <p:spPr>
          <a:xfrm>
            <a:off x="11041825" y="181214"/>
            <a:ext cx="490600" cy="495300"/>
          </a:xfrm>
          <a:prstGeom prst="ellipse">
            <a:avLst/>
          </a:prstGeom>
          <a:solidFill>
            <a:srgbClr val="00B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0" name="Afbeelding 39">
            <a:extLst>
              <a:ext uri="{FF2B5EF4-FFF2-40B4-BE49-F238E27FC236}">
                <a16:creationId xmlns:a16="http://schemas.microsoft.com/office/drawing/2014/main" id="{E4648E93-90C0-32A6-CE6F-58CA5C4EA8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20304" y="108860"/>
            <a:ext cx="1633570" cy="1152583"/>
          </a:xfrm>
          <a:prstGeom prst="rect">
            <a:avLst/>
          </a:prstGeom>
        </p:spPr>
      </p:pic>
      <p:sp>
        <p:nvSpPr>
          <p:cNvPr id="3" name="Tekstvak 2">
            <a:extLst>
              <a:ext uri="{FF2B5EF4-FFF2-40B4-BE49-F238E27FC236}">
                <a16:creationId xmlns:a16="http://schemas.microsoft.com/office/drawing/2014/main" id="{FBFEDDF6-C7E6-2EB2-52DB-9D34A82FB194}"/>
              </a:ext>
            </a:extLst>
          </p:cNvPr>
          <p:cNvSpPr txBox="1"/>
          <p:nvPr/>
        </p:nvSpPr>
        <p:spPr>
          <a:xfrm>
            <a:off x="388516" y="943923"/>
            <a:ext cx="6479009" cy="5964710"/>
          </a:xfrm>
          <a:prstGeom prst="rect">
            <a:avLst/>
          </a:prstGeom>
          <a:noFill/>
        </p:spPr>
        <p:txBody>
          <a:bodyPr wrap="square">
            <a:spAutoFit/>
          </a:bodyPr>
          <a:lstStyle/>
          <a:p>
            <a:r>
              <a:rPr lang="nl-NL" sz="2400" dirty="0">
                <a:solidFill>
                  <a:schemeClr val="bg1"/>
                </a:solidFill>
              </a:rPr>
              <a:t>Je helpt een Marokkaans gezin met verhuizen. Je ziet dat er heel weinig spullen zijn om te verhuizen. Eén van de kinderen vertelt dat er weinig geld is voor nieuwe kleren, een warme maaltijd, internet, uitstapjes en vakantie. Ook zijn ze geen lid van een vereniging en bedenken ze een smoesje als ze zijn uitgenodigd voor een verjaardag of schoolexcursie. Als vader Ibrahim de laatste zin van het gesprek opvangt, vraag hij het kind om verder te gaan met inpakken. </a:t>
            </a:r>
          </a:p>
          <a:p>
            <a:endParaRPr lang="nl-NL" sz="2400" dirty="0">
              <a:solidFill>
                <a:schemeClr val="bg1"/>
              </a:solidFill>
            </a:endParaRPr>
          </a:p>
          <a:p>
            <a:pPr marL="342900" indent="-342900">
              <a:buFont typeface="Courier New" panose="02070309020205020404" pitchFamily="49" charset="0"/>
              <a:buChar char="o"/>
            </a:pPr>
            <a:r>
              <a:rPr lang="nl-NL" sz="2400" dirty="0">
                <a:solidFill>
                  <a:schemeClr val="bg1"/>
                </a:solidFill>
                <a:latin typeface="Asap"/>
              </a:rPr>
              <a:t>Zoek een ‘haakje’ en formuleer een openingszin</a:t>
            </a:r>
          </a:p>
          <a:p>
            <a:pPr marL="342900" indent="-342900">
              <a:buFont typeface="Courier New" panose="02070309020205020404" pitchFamily="49" charset="0"/>
              <a:buChar char="o"/>
            </a:pPr>
            <a:r>
              <a:rPr lang="nl-NL" sz="2400" dirty="0">
                <a:solidFill>
                  <a:schemeClr val="bg1"/>
                </a:solidFill>
                <a:latin typeface="Asap"/>
              </a:rPr>
              <a:t>Bedenk je zorg of vraag die je kunt gebruiken in je reactie op wat de ander zegt</a:t>
            </a:r>
          </a:p>
          <a:p>
            <a:pPr marL="342900" indent="-342900">
              <a:buFont typeface="Courier New" panose="02070309020205020404" pitchFamily="49" charset="0"/>
              <a:buChar char="o"/>
            </a:pPr>
            <a:r>
              <a:rPr lang="nl-NL" sz="2400" dirty="0">
                <a:solidFill>
                  <a:schemeClr val="bg1"/>
                </a:solidFill>
                <a:latin typeface="Asap"/>
              </a:rPr>
              <a:t>Bedenk wat je zou kunnen ‘doen’</a:t>
            </a:r>
          </a:p>
          <a:p>
            <a:pPr marL="0" indent="0">
              <a:lnSpc>
                <a:spcPct val="90000"/>
              </a:lnSpc>
              <a:buNone/>
            </a:pPr>
            <a:endParaRPr lang="nl-NL" sz="2400" dirty="0">
              <a:solidFill>
                <a:schemeClr val="bg1"/>
              </a:solidFill>
              <a:latin typeface="Asap"/>
            </a:endParaRPr>
          </a:p>
        </p:txBody>
      </p:sp>
      <p:pic>
        <p:nvPicPr>
          <p:cNvPr id="5" name="Afbeelding 4" descr="Afbeelding met Menselijk gezicht, persoon, overhemd, rimpel&#10;&#10;Automatisch gegenereerde beschrijving">
            <a:extLst>
              <a:ext uri="{FF2B5EF4-FFF2-40B4-BE49-F238E27FC236}">
                <a16:creationId xmlns:a16="http://schemas.microsoft.com/office/drawing/2014/main" id="{132C545D-CC6E-EF5B-6FC2-549CD51A6EB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143750" y="1428761"/>
            <a:ext cx="5292000" cy="5595071"/>
          </a:xfrm>
          <a:prstGeom prst="rect">
            <a:avLst/>
          </a:prstGeom>
        </p:spPr>
      </p:pic>
    </p:spTree>
    <p:extLst>
      <p:ext uri="{BB962C8B-B14F-4D97-AF65-F5344CB8AC3E}">
        <p14:creationId xmlns:p14="http://schemas.microsoft.com/office/powerpoint/2010/main" val="1959598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BEB9"/>
        </a:solidFill>
        <a:effectLst/>
      </p:bgPr>
    </p:bg>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F45DC7A8-F45B-B79F-98FF-29B62C79223E}"/>
              </a:ext>
            </a:extLst>
          </p:cNvPr>
          <p:cNvSpPr/>
          <p:nvPr/>
        </p:nvSpPr>
        <p:spPr>
          <a:xfrm>
            <a:off x="-6974" y="5834143"/>
            <a:ext cx="12198973" cy="1023858"/>
          </a:xfrm>
          <a:prstGeom prst="rect">
            <a:avLst/>
          </a:prstGeom>
          <a:solidFill>
            <a:srgbClr val="00B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Vrije vorm: vorm 22">
            <a:extLst>
              <a:ext uri="{FF2B5EF4-FFF2-40B4-BE49-F238E27FC236}">
                <a16:creationId xmlns:a16="http://schemas.microsoft.com/office/drawing/2014/main" id="{C8770F82-8A0A-ABF2-C8E7-F878A3EC06D2}"/>
              </a:ext>
            </a:extLst>
          </p:cNvPr>
          <p:cNvSpPr/>
          <p:nvPr/>
        </p:nvSpPr>
        <p:spPr>
          <a:xfrm>
            <a:off x="0" y="3343247"/>
            <a:ext cx="12139863" cy="0"/>
          </a:xfrm>
          <a:custGeom>
            <a:avLst/>
            <a:gdLst>
              <a:gd name="connsiteX0" fmla="*/ 0 w 12139863"/>
              <a:gd name="connsiteY0" fmla="*/ 0 h 0"/>
              <a:gd name="connsiteX1" fmla="*/ 12139863 w 12139863"/>
              <a:gd name="connsiteY1" fmla="*/ 0 h 0"/>
            </a:gdLst>
            <a:ahLst/>
            <a:cxnLst>
              <a:cxn ang="0">
                <a:pos x="connsiteX0" y="connsiteY0"/>
              </a:cxn>
              <a:cxn ang="0">
                <a:pos x="connsiteX1" y="connsiteY1"/>
              </a:cxn>
            </a:cxnLst>
            <a:rect l="l" t="t" r="r" b="b"/>
            <a:pathLst>
              <a:path w="12139863">
                <a:moveTo>
                  <a:pt x="0" y="0"/>
                </a:moveTo>
                <a:lnTo>
                  <a:pt x="12139863" y="0"/>
                </a:lnTo>
              </a:path>
            </a:pathLst>
          </a:cu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600"/>
          </a:p>
        </p:txBody>
      </p:sp>
      <p:sp>
        <p:nvSpPr>
          <p:cNvPr id="29" name="Titel 28">
            <a:extLst>
              <a:ext uri="{FF2B5EF4-FFF2-40B4-BE49-F238E27FC236}">
                <a16:creationId xmlns:a16="http://schemas.microsoft.com/office/drawing/2014/main" id="{876EDC7B-FF23-007B-F204-AC80730A13EF}"/>
              </a:ext>
            </a:extLst>
          </p:cNvPr>
          <p:cNvSpPr>
            <a:spLocks noGrp="1"/>
          </p:cNvSpPr>
          <p:nvPr>
            <p:ph type="title"/>
          </p:nvPr>
        </p:nvSpPr>
        <p:spPr>
          <a:xfrm>
            <a:off x="4446165" y="346060"/>
            <a:ext cx="3175659" cy="1325563"/>
          </a:xfrm>
        </p:spPr>
        <p:txBody>
          <a:bodyPr/>
          <a:lstStyle/>
          <a:p>
            <a:r>
              <a:rPr lang="nl-NL" b="1" dirty="0">
                <a:solidFill>
                  <a:schemeClr val="bg1"/>
                </a:solidFill>
                <a:latin typeface="Asap" pitchFamily="2" charset="0"/>
              </a:rPr>
              <a:t>Cynthia</a:t>
            </a:r>
          </a:p>
        </p:txBody>
      </p:sp>
      <p:sp>
        <p:nvSpPr>
          <p:cNvPr id="39" name="Ovaal 38">
            <a:extLst>
              <a:ext uri="{FF2B5EF4-FFF2-40B4-BE49-F238E27FC236}">
                <a16:creationId xmlns:a16="http://schemas.microsoft.com/office/drawing/2014/main" id="{E6B5494A-8752-571B-4F81-ED8009887445}"/>
              </a:ext>
            </a:extLst>
          </p:cNvPr>
          <p:cNvSpPr/>
          <p:nvPr/>
        </p:nvSpPr>
        <p:spPr>
          <a:xfrm>
            <a:off x="11041825" y="181214"/>
            <a:ext cx="490600" cy="495300"/>
          </a:xfrm>
          <a:prstGeom prst="ellipse">
            <a:avLst/>
          </a:prstGeom>
          <a:solidFill>
            <a:srgbClr val="00B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0" name="Afbeelding 39">
            <a:extLst>
              <a:ext uri="{FF2B5EF4-FFF2-40B4-BE49-F238E27FC236}">
                <a16:creationId xmlns:a16="http://schemas.microsoft.com/office/drawing/2014/main" id="{E4648E93-90C0-32A6-CE6F-58CA5C4EA8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20304" y="108860"/>
            <a:ext cx="1633570" cy="1152583"/>
          </a:xfrm>
          <a:prstGeom prst="rect">
            <a:avLst/>
          </a:prstGeom>
        </p:spPr>
      </p:pic>
      <p:sp>
        <p:nvSpPr>
          <p:cNvPr id="3" name="Tekstvak 2">
            <a:extLst>
              <a:ext uri="{FF2B5EF4-FFF2-40B4-BE49-F238E27FC236}">
                <a16:creationId xmlns:a16="http://schemas.microsoft.com/office/drawing/2014/main" id="{FBFEDDF6-C7E6-2EB2-52DB-9D34A82FB194}"/>
              </a:ext>
            </a:extLst>
          </p:cNvPr>
          <p:cNvSpPr txBox="1"/>
          <p:nvPr/>
        </p:nvSpPr>
        <p:spPr>
          <a:xfrm>
            <a:off x="4446166" y="1467798"/>
            <a:ext cx="7423618" cy="5262979"/>
          </a:xfrm>
          <a:prstGeom prst="rect">
            <a:avLst/>
          </a:prstGeom>
          <a:noFill/>
        </p:spPr>
        <p:txBody>
          <a:bodyPr wrap="square">
            <a:spAutoFit/>
          </a:bodyPr>
          <a:lstStyle/>
          <a:p>
            <a:r>
              <a:rPr lang="nl-NL" sz="2400" dirty="0">
                <a:solidFill>
                  <a:schemeClr val="bg1"/>
                </a:solidFill>
              </a:rPr>
              <a:t>Cynthia is 18 jaar, komt uit de Antillen en is net een aantal maanden in Nederland. Ze heeft een baan in de schoonmaak. Ze heeft een kamer gevonden maar is ook weer uit huis gezet. Je hebt haar ontmoet bij de non-foodbank waar ze tweedehands kleding kwam zoeken. Ze vertelt dat ze niet in aanmerking komt voor hulpverlening omdat ze geen regionale binding heeft en ze zwerft van de ene gemeente naar de ander. De gemeentes sturen haar terug naar de eerste gemeente en willen niet helpen. </a:t>
            </a:r>
          </a:p>
          <a:p>
            <a:endParaRPr lang="nl-NL" sz="2400" dirty="0">
              <a:solidFill>
                <a:schemeClr val="bg1"/>
              </a:solidFill>
            </a:endParaRPr>
          </a:p>
          <a:p>
            <a:pPr marL="342900" indent="-342900">
              <a:buFont typeface="Courier New" panose="02070309020205020404" pitchFamily="49" charset="0"/>
              <a:buChar char="o"/>
            </a:pPr>
            <a:r>
              <a:rPr lang="nl-NL" sz="2400" dirty="0">
                <a:solidFill>
                  <a:schemeClr val="bg1"/>
                </a:solidFill>
                <a:latin typeface="Asap"/>
              </a:rPr>
              <a:t>Zoek een ‘haakje’ en formuleer een openingszin</a:t>
            </a:r>
          </a:p>
          <a:p>
            <a:pPr marL="342900" indent="-342900">
              <a:buFont typeface="Courier New" panose="02070309020205020404" pitchFamily="49" charset="0"/>
              <a:buChar char="o"/>
            </a:pPr>
            <a:r>
              <a:rPr lang="nl-NL" sz="2400" dirty="0">
                <a:solidFill>
                  <a:schemeClr val="bg1"/>
                </a:solidFill>
                <a:latin typeface="Asap"/>
              </a:rPr>
              <a:t>Bedenk je zorg of vraag die je kunt gebruiken in je reactie op wat de ander zegt</a:t>
            </a:r>
          </a:p>
          <a:p>
            <a:pPr marL="342900" indent="-342900">
              <a:buFont typeface="Courier New" panose="02070309020205020404" pitchFamily="49" charset="0"/>
              <a:buChar char="o"/>
            </a:pPr>
            <a:r>
              <a:rPr lang="nl-NL" sz="2400" dirty="0">
                <a:solidFill>
                  <a:schemeClr val="bg1"/>
                </a:solidFill>
                <a:latin typeface="Asap"/>
              </a:rPr>
              <a:t>Bedenk wat je zou kunnen ‘doen’</a:t>
            </a:r>
          </a:p>
        </p:txBody>
      </p:sp>
      <p:pic>
        <p:nvPicPr>
          <p:cNvPr id="5" name="Afbeelding 4" descr="Afbeelding met persoon, kleding, Menselijk gezicht, grond&#10;&#10;Automatisch gegenereerde beschrijving">
            <a:extLst>
              <a:ext uri="{FF2B5EF4-FFF2-40B4-BE49-F238E27FC236}">
                <a16:creationId xmlns:a16="http://schemas.microsoft.com/office/drawing/2014/main" id="{E4925B57-56A1-1E0E-7143-D12D54EA2A1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97525" y="0"/>
            <a:ext cx="4934719" cy="6858000"/>
          </a:xfrm>
          <a:prstGeom prst="rect">
            <a:avLst/>
          </a:prstGeom>
        </p:spPr>
      </p:pic>
    </p:spTree>
    <p:extLst>
      <p:ext uri="{BB962C8B-B14F-4D97-AF65-F5344CB8AC3E}">
        <p14:creationId xmlns:p14="http://schemas.microsoft.com/office/powerpoint/2010/main" val="4560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EB9"/>
        </a:solidFill>
        <a:effectLst/>
      </p:bgPr>
    </p:b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5E580232-C9D6-40AF-C8F1-5E8D87C447D8}"/>
              </a:ext>
            </a:extLst>
          </p:cNvPr>
          <p:cNvSpPr/>
          <p:nvPr/>
        </p:nvSpPr>
        <p:spPr>
          <a:xfrm>
            <a:off x="0" y="-25630"/>
            <a:ext cx="12192000" cy="1030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ekstvak 1">
            <a:extLst>
              <a:ext uri="{FF2B5EF4-FFF2-40B4-BE49-F238E27FC236}">
                <a16:creationId xmlns:a16="http://schemas.microsoft.com/office/drawing/2014/main" id="{6C8DD62F-468A-A9C7-BCD4-89BFD885FF6F}"/>
              </a:ext>
            </a:extLst>
          </p:cNvPr>
          <p:cNvSpPr txBox="1"/>
          <p:nvPr/>
        </p:nvSpPr>
        <p:spPr>
          <a:xfrm>
            <a:off x="0" y="2201352"/>
            <a:ext cx="12191999" cy="1508105"/>
          </a:xfrm>
          <a:prstGeom prst="rect">
            <a:avLst/>
          </a:prstGeom>
          <a:noFill/>
        </p:spPr>
        <p:txBody>
          <a:bodyPr wrap="square" rtlCol="0">
            <a:spAutoFit/>
          </a:bodyPr>
          <a:lstStyle/>
          <a:p>
            <a:pPr algn="ctr"/>
            <a:r>
              <a:rPr lang="nl-NL" sz="6000" b="1" dirty="0">
                <a:solidFill>
                  <a:schemeClr val="bg1"/>
                </a:solidFill>
                <a:latin typeface="Asap"/>
              </a:rPr>
              <a:t>Je kunt het verschil maken</a:t>
            </a:r>
          </a:p>
          <a:p>
            <a:pPr algn="ctr"/>
            <a:r>
              <a:rPr lang="nl-NL" sz="3200" b="1" dirty="0">
                <a:solidFill>
                  <a:schemeClr val="bg1"/>
                </a:solidFill>
                <a:effectLst/>
                <a:latin typeface="Asap"/>
                <a:ea typeface="Calibri" panose="020F0502020204030204" pitchFamily="34" charset="0"/>
                <a:cs typeface="Times New Roman" panose="02020603050405020304" pitchFamily="18" charset="0"/>
              </a:rPr>
              <a:t>Signaleren en Bespreken van Geldzorgen</a:t>
            </a:r>
            <a:endParaRPr lang="nl-NL" sz="2800" b="1" dirty="0">
              <a:solidFill>
                <a:schemeClr val="bg1"/>
              </a:solidFill>
              <a:latin typeface="Asap"/>
            </a:endParaRPr>
          </a:p>
        </p:txBody>
      </p:sp>
      <p:pic>
        <p:nvPicPr>
          <p:cNvPr id="4" name="Graphic 3" descr="Videocamera met effen opvulling">
            <a:extLst>
              <a:ext uri="{FF2B5EF4-FFF2-40B4-BE49-F238E27FC236}">
                <a16:creationId xmlns:a16="http://schemas.microsoft.com/office/drawing/2014/main" id="{7400E789-3328-BF5E-AC93-EC75B7F3D48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675238" y="3217605"/>
            <a:ext cx="2993923" cy="2993923"/>
          </a:xfrm>
          <a:prstGeom prst="rect">
            <a:avLst/>
          </a:prstGeom>
        </p:spPr>
      </p:pic>
    </p:spTree>
    <p:extLst>
      <p:ext uri="{BB962C8B-B14F-4D97-AF65-F5344CB8AC3E}">
        <p14:creationId xmlns:p14="http://schemas.microsoft.com/office/powerpoint/2010/main" val="26879737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BEB9"/>
        </a:solidFill>
        <a:effectLst/>
      </p:bgPr>
    </p:bg>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F45DC7A8-F45B-B79F-98FF-29B62C79223E}"/>
              </a:ext>
            </a:extLst>
          </p:cNvPr>
          <p:cNvSpPr/>
          <p:nvPr/>
        </p:nvSpPr>
        <p:spPr>
          <a:xfrm>
            <a:off x="-6974" y="5834143"/>
            <a:ext cx="12198973" cy="1023858"/>
          </a:xfrm>
          <a:prstGeom prst="rect">
            <a:avLst/>
          </a:prstGeom>
          <a:solidFill>
            <a:srgbClr val="00B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Vrije vorm: vorm 22">
            <a:extLst>
              <a:ext uri="{FF2B5EF4-FFF2-40B4-BE49-F238E27FC236}">
                <a16:creationId xmlns:a16="http://schemas.microsoft.com/office/drawing/2014/main" id="{C8770F82-8A0A-ABF2-C8E7-F878A3EC06D2}"/>
              </a:ext>
            </a:extLst>
          </p:cNvPr>
          <p:cNvSpPr/>
          <p:nvPr/>
        </p:nvSpPr>
        <p:spPr>
          <a:xfrm>
            <a:off x="0" y="3343247"/>
            <a:ext cx="12139863" cy="0"/>
          </a:xfrm>
          <a:custGeom>
            <a:avLst/>
            <a:gdLst>
              <a:gd name="connsiteX0" fmla="*/ 0 w 12139863"/>
              <a:gd name="connsiteY0" fmla="*/ 0 h 0"/>
              <a:gd name="connsiteX1" fmla="*/ 12139863 w 12139863"/>
              <a:gd name="connsiteY1" fmla="*/ 0 h 0"/>
            </a:gdLst>
            <a:ahLst/>
            <a:cxnLst>
              <a:cxn ang="0">
                <a:pos x="connsiteX0" y="connsiteY0"/>
              </a:cxn>
              <a:cxn ang="0">
                <a:pos x="connsiteX1" y="connsiteY1"/>
              </a:cxn>
            </a:cxnLst>
            <a:rect l="l" t="t" r="r" b="b"/>
            <a:pathLst>
              <a:path w="12139863">
                <a:moveTo>
                  <a:pt x="0" y="0"/>
                </a:moveTo>
                <a:lnTo>
                  <a:pt x="12139863" y="0"/>
                </a:lnTo>
              </a:path>
            </a:pathLst>
          </a:cu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600"/>
          </a:p>
        </p:txBody>
      </p:sp>
      <p:sp>
        <p:nvSpPr>
          <p:cNvPr id="29" name="Titel 28">
            <a:extLst>
              <a:ext uri="{FF2B5EF4-FFF2-40B4-BE49-F238E27FC236}">
                <a16:creationId xmlns:a16="http://schemas.microsoft.com/office/drawing/2014/main" id="{876EDC7B-FF23-007B-F204-AC80730A13EF}"/>
              </a:ext>
            </a:extLst>
          </p:cNvPr>
          <p:cNvSpPr>
            <a:spLocks noGrp="1"/>
          </p:cNvSpPr>
          <p:nvPr>
            <p:ph type="title"/>
          </p:nvPr>
        </p:nvSpPr>
        <p:spPr>
          <a:xfrm>
            <a:off x="388515" y="-15890"/>
            <a:ext cx="3175659" cy="1325563"/>
          </a:xfrm>
        </p:spPr>
        <p:txBody>
          <a:bodyPr/>
          <a:lstStyle/>
          <a:p>
            <a:r>
              <a:rPr lang="nl-NL" b="1" dirty="0">
                <a:solidFill>
                  <a:schemeClr val="bg1"/>
                </a:solidFill>
                <a:latin typeface="Asap" pitchFamily="2" charset="0"/>
              </a:rPr>
              <a:t>Wouter</a:t>
            </a:r>
          </a:p>
        </p:txBody>
      </p:sp>
      <p:sp>
        <p:nvSpPr>
          <p:cNvPr id="39" name="Ovaal 38">
            <a:extLst>
              <a:ext uri="{FF2B5EF4-FFF2-40B4-BE49-F238E27FC236}">
                <a16:creationId xmlns:a16="http://schemas.microsoft.com/office/drawing/2014/main" id="{E6B5494A-8752-571B-4F81-ED8009887445}"/>
              </a:ext>
            </a:extLst>
          </p:cNvPr>
          <p:cNvSpPr/>
          <p:nvPr/>
        </p:nvSpPr>
        <p:spPr>
          <a:xfrm>
            <a:off x="11041825" y="181214"/>
            <a:ext cx="490600" cy="495300"/>
          </a:xfrm>
          <a:prstGeom prst="ellipse">
            <a:avLst/>
          </a:prstGeom>
          <a:solidFill>
            <a:srgbClr val="00B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0" name="Afbeelding 39">
            <a:extLst>
              <a:ext uri="{FF2B5EF4-FFF2-40B4-BE49-F238E27FC236}">
                <a16:creationId xmlns:a16="http://schemas.microsoft.com/office/drawing/2014/main" id="{E4648E93-90C0-32A6-CE6F-58CA5C4EA8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20304" y="108860"/>
            <a:ext cx="1633570" cy="1152583"/>
          </a:xfrm>
          <a:prstGeom prst="rect">
            <a:avLst/>
          </a:prstGeom>
        </p:spPr>
      </p:pic>
      <p:sp>
        <p:nvSpPr>
          <p:cNvPr id="3" name="Tekstvak 2">
            <a:extLst>
              <a:ext uri="{FF2B5EF4-FFF2-40B4-BE49-F238E27FC236}">
                <a16:creationId xmlns:a16="http://schemas.microsoft.com/office/drawing/2014/main" id="{FBFEDDF6-C7E6-2EB2-52DB-9D34A82FB194}"/>
              </a:ext>
            </a:extLst>
          </p:cNvPr>
          <p:cNvSpPr txBox="1"/>
          <p:nvPr/>
        </p:nvSpPr>
        <p:spPr>
          <a:xfrm>
            <a:off x="388516" y="943923"/>
            <a:ext cx="6479009" cy="5852884"/>
          </a:xfrm>
          <a:prstGeom prst="rect">
            <a:avLst/>
          </a:prstGeom>
          <a:noFill/>
        </p:spPr>
        <p:txBody>
          <a:bodyPr wrap="square">
            <a:spAutoFit/>
          </a:bodyPr>
          <a:lstStyle/>
          <a:p>
            <a:pPr>
              <a:lnSpc>
                <a:spcPct val="115000"/>
              </a:lnSpc>
              <a:spcAft>
                <a:spcPts val="1000"/>
              </a:spcAft>
            </a:pPr>
            <a:r>
              <a:rPr lang="nl-NL" sz="2400" dirty="0">
                <a:solidFill>
                  <a:schemeClr val="bg1"/>
                </a:solidFill>
                <a:latin typeface="Asap"/>
              </a:rPr>
              <a:t>Wouter (38) komt sinds een half jaar regelmatig naar de Ontmoetingswinkel. Hij is na zijn scheiding opnieuw getrouwd. Hij heeft een hersenafwijking. Hierdoor is hij vergeetachtig en afgekeurd en krijgt een WIA uitkering. Ze wonen op een vakantiepark waar zijn vrouw werkt als schoonmaakster. Je vraagt je af hoe Wouter zich financieel redt nu hij vergeetachtig is. Zou hij wel eens vergeten om rekeningen te betalen?</a:t>
            </a:r>
          </a:p>
          <a:p>
            <a:pPr marL="342900" indent="-342900">
              <a:buFont typeface="Courier New" panose="02070309020205020404" pitchFamily="49" charset="0"/>
              <a:buChar char="o"/>
            </a:pPr>
            <a:r>
              <a:rPr lang="nl-NL" sz="2400" dirty="0">
                <a:solidFill>
                  <a:schemeClr val="bg1"/>
                </a:solidFill>
                <a:latin typeface="Asap"/>
              </a:rPr>
              <a:t>Zoek een ‘haakje’ en formuleer een openingszin</a:t>
            </a:r>
          </a:p>
          <a:p>
            <a:pPr marL="342900" indent="-342900">
              <a:buFont typeface="Courier New" panose="02070309020205020404" pitchFamily="49" charset="0"/>
              <a:buChar char="o"/>
            </a:pPr>
            <a:r>
              <a:rPr lang="nl-NL" sz="2400" dirty="0">
                <a:solidFill>
                  <a:schemeClr val="bg1"/>
                </a:solidFill>
                <a:latin typeface="Asap"/>
              </a:rPr>
              <a:t>Bedenk je zorg of vraag die je kunt gebruiken in je reactie op wat de ander zegt</a:t>
            </a:r>
          </a:p>
          <a:p>
            <a:pPr marL="342900" indent="-342900">
              <a:buFont typeface="Courier New" panose="02070309020205020404" pitchFamily="49" charset="0"/>
              <a:buChar char="o"/>
            </a:pPr>
            <a:r>
              <a:rPr lang="nl-NL" sz="2400" dirty="0">
                <a:solidFill>
                  <a:schemeClr val="bg1"/>
                </a:solidFill>
                <a:latin typeface="Asap"/>
              </a:rPr>
              <a:t>Bedenk wat je zou kunnen ‘doen’</a:t>
            </a:r>
          </a:p>
          <a:p>
            <a:pPr marL="0" indent="0">
              <a:lnSpc>
                <a:spcPct val="90000"/>
              </a:lnSpc>
              <a:buNone/>
            </a:pPr>
            <a:endParaRPr lang="nl-NL" sz="2400" dirty="0">
              <a:solidFill>
                <a:schemeClr val="bg1"/>
              </a:solidFill>
              <a:latin typeface="Asap"/>
            </a:endParaRPr>
          </a:p>
        </p:txBody>
      </p:sp>
      <p:pic>
        <p:nvPicPr>
          <p:cNvPr id="6" name="Afbeelding 5" descr="Afbeelding met persoon, Menselijk gezicht, buitenshuis, kleding&#10;&#10;Automatisch gegenereerde beschrijving">
            <a:extLst>
              <a:ext uri="{FF2B5EF4-FFF2-40B4-BE49-F238E27FC236}">
                <a16:creationId xmlns:a16="http://schemas.microsoft.com/office/drawing/2014/main" id="{AF7498EB-16DE-EF46-79DE-E1777E0A6EF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189369" y="1261443"/>
            <a:ext cx="5057775" cy="6858000"/>
          </a:xfrm>
          <a:prstGeom prst="rect">
            <a:avLst/>
          </a:prstGeom>
        </p:spPr>
      </p:pic>
    </p:spTree>
    <p:extLst>
      <p:ext uri="{BB962C8B-B14F-4D97-AF65-F5344CB8AC3E}">
        <p14:creationId xmlns:p14="http://schemas.microsoft.com/office/powerpoint/2010/main" val="23717033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BEB9"/>
        </a:solidFill>
        <a:effectLst/>
      </p:bgPr>
    </p:b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5E580232-C9D6-40AF-C8F1-5E8D87C447D8}"/>
              </a:ext>
            </a:extLst>
          </p:cNvPr>
          <p:cNvSpPr/>
          <p:nvPr/>
        </p:nvSpPr>
        <p:spPr>
          <a:xfrm>
            <a:off x="0" y="0"/>
            <a:ext cx="12192000" cy="1030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6C8DD62F-468A-A9C7-BCD4-89BFD885FF6F}"/>
              </a:ext>
            </a:extLst>
          </p:cNvPr>
          <p:cNvSpPr txBox="1"/>
          <p:nvPr/>
        </p:nvSpPr>
        <p:spPr>
          <a:xfrm>
            <a:off x="2340077" y="1496502"/>
            <a:ext cx="7846142" cy="1938992"/>
          </a:xfrm>
          <a:prstGeom prst="rect">
            <a:avLst/>
          </a:prstGeom>
          <a:noFill/>
        </p:spPr>
        <p:txBody>
          <a:bodyPr wrap="square" rtlCol="0">
            <a:spAutoFit/>
          </a:bodyPr>
          <a:lstStyle/>
          <a:p>
            <a:pPr algn="ctr"/>
            <a:r>
              <a:rPr lang="nl-NL" sz="6000" b="1" dirty="0">
                <a:solidFill>
                  <a:schemeClr val="bg1"/>
                </a:solidFill>
                <a:latin typeface="Asap"/>
              </a:rPr>
              <a:t>DOORVERWIJZEN</a:t>
            </a:r>
          </a:p>
          <a:p>
            <a:pPr algn="ctr"/>
            <a:r>
              <a:rPr lang="nl-NL" sz="6000" b="1" dirty="0">
                <a:solidFill>
                  <a:schemeClr val="bg1"/>
                </a:solidFill>
                <a:latin typeface="Asap"/>
              </a:rPr>
              <a:t>bij geldzorgen</a:t>
            </a:r>
          </a:p>
        </p:txBody>
      </p:sp>
      <p:pic>
        <p:nvPicPr>
          <p:cNvPr id="4" name="Afbeelding 3" descr="Afbeelding met tekst, ontwerp, Papierprodcut, Afdrukken&#10;&#10;Automatisch gegenereerde beschrijving">
            <a:extLst>
              <a:ext uri="{FF2B5EF4-FFF2-40B4-BE49-F238E27FC236}">
                <a16:creationId xmlns:a16="http://schemas.microsoft.com/office/drawing/2014/main" id="{639A5775-E4C8-0D13-B440-5D1D69D4EF3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0" y="3529963"/>
            <a:ext cx="4114286" cy="2880000"/>
          </a:xfrm>
          <a:prstGeom prst="rect">
            <a:avLst/>
          </a:prstGeom>
        </p:spPr>
      </p:pic>
      <p:pic>
        <p:nvPicPr>
          <p:cNvPr id="7" name="Afbeelding 6" descr="Afbeelding met tekst, Afdrukken, visitekaartje, Lettertype&#10;&#10;Automatisch gegenereerde beschrijving">
            <a:extLst>
              <a:ext uri="{FF2B5EF4-FFF2-40B4-BE49-F238E27FC236}">
                <a16:creationId xmlns:a16="http://schemas.microsoft.com/office/drawing/2014/main" id="{212979AA-C26A-D7F5-6F4B-B98AA6FA09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26054" y="3529964"/>
            <a:ext cx="4114285" cy="2880000"/>
          </a:xfrm>
          <a:prstGeom prst="rect">
            <a:avLst/>
          </a:prstGeom>
        </p:spPr>
      </p:pic>
    </p:spTree>
    <p:extLst>
      <p:ext uri="{BB962C8B-B14F-4D97-AF65-F5344CB8AC3E}">
        <p14:creationId xmlns:p14="http://schemas.microsoft.com/office/powerpoint/2010/main" val="23024056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descr="Afbeelding met tekst, schermopname, Lettertype, document&#10;&#10;Automatisch gegenereerde beschrijving">
            <a:extLst>
              <a:ext uri="{FF2B5EF4-FFF2-40B4-BE49-F238E27FC236}">
                <a16:creationId xmlns:a16="http://schemas.microsoft.com/office/drawing/2014/main" id="{80BA3679-CCC8-DD2B-AA8E-659715EA7C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5331" y="8124"/>
            <a:ext cx="4877712" cy="6876000"/>
          </a:xfrm>
          <a:prstGeom prst="rect">
            <a:avLst/>
          </a:prstGeom>
          <a:ln>
            <a:noFill/>
          </a:ln>
        </p:spPr>
      </p:pic>
      <p:sp>
        <p:nvSpPr>
          <p:cNvPr id="3" name="Tekstvak 2">
            <a:extLst>
              <a:ext uri="{FF2B5EF4-FFF2-40B4-BE49-F238E27FC236}">
                <a16:creationId xmlns:a16="http://schemas.microsoft.com/office/drawing/2014/main" id="{E91AA578-955A-4F16-0386-E670E866BD43}"/>
              </a:ext>
            </a:extLst>
          </p:cNvPr>
          <p:cNvSpPr txBox="1"/>
          <p:nvPr/>
        </p:nvSpPr>
        <p:spPr>
          <a:xfrm>
            <a:off x="1621320" y="1801053"/>
            <a:ext cx="3845202" cy="307777"/>
          </a:xfrm>
          <a:prstGeom prst="rect">
            <a:avLst/>
          </a:prstGeom>
          <a:noFill/>
        </p:spPr>
        <p:txBody>
          <a:bodyPr wrap="square" rtlCol="0">
            <a:spAutoFit/>
          </a:bodyPr>
          <a:lstStyle/>
          <a:p>
            <a:r>
              <a:rPr lang="nl-NL" sz="1400" dirty="0">
                <a:solidFill>
                  <a:schemeClr val="tx2"/>
                </a:solidFill>
                <a:latin typeface="Asap"/>
              </a:rPr>
              <a:t>038 – 207 14 17</a:t>
            </a:r>
          </a:p>
        </p:txBody>
      </p:sp>
      <p:sp>
        <p:nvSpPr>
          <p:cNvPr id="4" name="Tekstvak 3">
            <a:extLst>
              <a:ext uri="{FF2B5EF4-FFF2-40B4-BE49-F238E27FC236}">
                <a16:creationId xmlns:a16="http://schemas.microsoft.com/office/drawing/2014/main" id="{72931D50-7C8C-78D1-7875-34409D5BCF96}"/>
              </a:ext>
            </a:extLst>
          </p:cNvPr>
          <p:cNvSpPr txBox="1"/>
          <p:nvPr/>
        </p:nvSpPr>
        <p:spPr>
          <a:xfrm>
            <a:off x="1289187" y="3972753"/>
            <a:ext cx="4127639" cy="523220"/>
          </a:xfrm>
          <a:prstGeom prst="rect">
            <a:avLst/>
          </a:prstGeom>
          <a:noFill/>
        </p:spPr>
        <p:txBody>
          <a:bodyPr wrap="square" rtlCol="0">
            <a:spAutoFit/>
          </a:bodyPr>
          <a:lstStyle/>
          <a:p>
            <a:r>
              <a:rPr lang="nl-NL" sz="1400" dirty="0">
                <a:latin typeface="Asap"/>
              </a:rPr>
              <a:t>Adressen invullen. Info komt van kwartiermakers</a:t>
            </a:r>
          </a:p>
          <a:p>
            <a:endParaRPr lang="nl-NL" sz="1400" dirty="0">
              <a:latin typeface="Asap"/>
            </a:endParaRPr>
          </a:p>
        </p:txBody>
      </p:sp>
      <p:sp>
        <p:nvSpPr>
          <p:cNvPr id="6" name="Tekstvak 5">
            <a:extLst>
              <a:ext uri="{FF2B5EF4-FFF2-40B4-BE49-F238E27FC236}">
                <a16:creationId xmlns:a16="http://schemas.microsoft.com/office/drawing/2014/main" id="{E87760F5-2411-23F7-6137-24C0D9854E7C}"/>
              </a:ext>
            </a:extLst>
          </p:cNvPr>
          <p:cNvSpPr txBox="1"/>
          <p:nvPr/>
        </p:nvSpPr>
        <p:spPr>
          <a:xfrm>
            <a:off x="1289187" y="5010978"/>
            <a:ext cx="4127639" cy="523220"/>
          </a:xfrm>
          <a:prstGeom prst="rect">
            <a:avLst/>
          </a:prstGeom>
          <a:noFill/>
        </p:spPr>
        <p:txBody>
          <a:bodyPr wrap="square" rtlCol="0">
            <a:spAutoFit/>
          </a:bodyPr>
          <a:lstStyle/>
          <a:p>
            <a:r>
              <a:rPr lang="nl-NL" sz="1400" dirty="0">
                <a:latin typeface="Asap"/>
              </a:rPr>
              <a:t>Adressen invullen. Info komt van kwartiermakers</a:t>
            </a:r>
          </a:p>
          <a:p>
            <a:endParaRPr lang="nl-NL" sz="1400" dirty="0">
              <a:latin typeface="Asap"/>
            </a:endParaRPr>
          </a:p>
        </p:txBody>
      </p:sp>
      <p:sp>
        <p:nvSpPr>
          <p:cNvPr id="7" name="Tekstvak 6">
            <a:extLst>
              <a:ext uri="{FF2B5EF4-FFF2-40B4-BE49-F238E27FC236}">
                <a16:creationId xmlns:a16="http://schemas.microsoft.com/office/drawing/2014/main" id="{52156BA1-2732-635E-2B76-13B6C107F3CB}"/>
              </a:ext>
            </a:extLst>
          </p:cNvPr>
          <p:cNvSpPr txBox="1"/>
          <p:nvPr/>
        </p:nvSpPr>
        <p:spPr>
          <a:xfrm>
            <a:off x="1270137" y="5925378"/>
            <a:ext cx="4127639" cy="523220"/>
          </a:xfrm>
          <a:prstGeom prst="rect">
            <a:avLst/>
          </a:prstGeom>
          <a:noFill/>
        </p:spPr>
        <p:txBody>
          <a:bodyPr wrap="square" rtlCol="0">
            <a:spAutoFit/>
          </a:bodyPr>
          <a:lstStyle/>
          <a:p>
            <a:r>
              <a:rPr lang="nl-NL" sz="1400" dirty="0">
                <a:latin typeface="Asap"/>
              </a:rPr>
              <a:t>Adressen invullen. Info komt van kwartiermakers</a:t>
            </a:r>
          </a:p>
          <a:p>
            <a:endParaRPr lang="nl-NL" sz="1400" dirty="0">
              <a:latin typeface="Asap"/>
            </a:endParaRPr>
          </a:p>
        </p:txBody>
      </p:sp>
      <p:pic>
        <p:nvPicPr>
          <p:cNvPr id="11" name="Afbeelding 10" descr="Afbeelding met tekst, Lettertype, schermopname, ontwerp&#10;&#10;Automatisch gegenereerde beschrijving">
            <a:extLst>
              <a:ext uri="{FF2B5EF4-FFF2-40B4-BE49-F238E27FC236}">
                <a16:creationId xmlns:a16="http://schemas.microsoft.com/office/drawing/2014/main" id="{B9438FC9-401F-AFF1-E73C-D90EE99E78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87550" y="5067"/>
            <a:ext cx="4877722" cy="6876000"/>
          </a:xfrm>
          <a:prstGeom prst="rect">
            <a:avLst/>
          </a:prstGeom>
        </p:spPr>
      </p:pic>
    </p:spTree>
    <p:extLst>
      <p:ext uri="{BB962C8B-B14F-4D97-AF65-F5344CB8AC3E}">
        <p14:creationId xmlns:p14="http://schemas.microsoft.com/office/powerpoint/2010/main" val="12655264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494EF5-DF77-7BAF-A15A-7656602595B5}"/>
              </a:ext>
            </a:extLst>
          </p:cNvPr>
          <p:cNvSpPr>
            <a:spLocks noGrp="1"/>
          </p:cNvSpPr>
          <p:nvPr>
            <p:ph type="title"/>
          </p:nvPr>
        </p:nvSpPr>
        <p:spPr>
          <a:xfrm>
            <a:off x="909763" y="5030012"/>
            <a:ext cx="10515600" cy="1325563"/>
          </a:xfrm>
        </p:spPr>
        <p:txBody>
          <a:bodyPr/>
          <a:lstStyle/>
          <a:p>
            <a:r>
              <a:rPr lang="nl-NL" sz="3200" dirty="0">
                <a:latin typeface="Asap"/>
              </a:rPr>
              <a:t>Wat vertel je morgen over wat we hier gedaan hebben?</a:t>
            </a:r>
            <a:endParaRPr lang="nl-NL" dirty="0">
              <a:latin typeface="Asap" pitchFamily="2" charset="0"/>
            </a:endParaRPr>
          </a:p>
        </p:txBody>
      </p:sp>
      <p:sp>
        <p:nvSpPr>
          <p:cNvPr id="4" name="Rechthoek 3">
            <a:extLst>
              <a:ext uri="{FF2B5EF4-FFF2-40B4-BE49-F238E27FC236}">
                <a16:creationId xmlns:a16="http://schemas.microsoft.com/office/drawing/2014/main" id="{612AD74D-7CCC-861B-CF4E-9DAE2AC345A4}"/>
              </a:ext>
            </a:extLst>
          </p:cNvPr>
          <p:cNvSpPr/>
          <p:nvPr/>
        </p:nvSpPr>
        <p:spPr>
          <a:xfrm>
            <a:off x="-6974" y="6549814"/>
            <a:ext cx="12198973" cy="308186"/>
          </a:xfrm>
          <a:prstGeom prst="rect">
            <a:avLst/>
          </a:prstGeom>
          <a:solidFill>
            <a:srgbClr val="00B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BE35E6F1-D05D-AB1D-987C-0450B887CE5D}"/>
              </a:ext>
            </a:extLst>
          </p:cNvPr>
          <p:cNvSpPr/>
          <p:nvPr/>
        </p:nvSpPr>
        <p:spPr>
          <a:xfrm>
            <a:off x="10661650" y="256617"/>
            <a:ext cx="1115823" cy="620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700C4266-4C18-45B6-7B9E-62E0D018A2CC}"/>
              </a:ext>
            </a:extLst>
          </p:cNvPr>
          <p:cNvSpPr/>
          <p:nvPr/>
        </p:nvSpPr>
        <p:spPr>
          <a:xfrm>
            <a:off x="10439400" y="238125"/>
            <a:ext cx="1609725" cy="714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Afbeelding 9">
            <a:extLst>
              <a:ext uri="{FF2B5EF4-FFF2-40B4-BE49-F238E27FC236}">
                <a16:creationId xmlns:a16="http://schemas.microsoft.com/office/drawing/2014/main" id="{37192F1E-CAB2-A96E-074B-A917E7176EF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39400" y="238125"/>
            <a:ext cx="1354816" cy="898562"/>
          </a:xfrm>
          <a:prstGeom prst="rect">
            <a:avLst/>
          </a:prstGeom>
        </p:spPr>
      </p:pic>
      <p:pic>
        <p:nvPicPr>
          <p:cNvPr id="3" name="Afbeelding 2" descr="Afbeelding met vogel, buiten, mus, staand&#10;&#10;Automatisch gegenereerde beschrijving">
            <a:extLst>
              <a:ext uri="{FF2B5EF4-FFF2-40B4-BE49-F238E27FC236}">
                <a16:creationId xmlns:a16="http://schemas.microsoft.com/office/drawing/2014/main" id="{2E9C186B-6885-2ACF-9AE9-AFEF4FB9378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457335"/>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24755481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612AD74D-7CCC-861B-CF4E-9DAE2AC345A4}"/>
              </a:ext>
            </a:extLst>
          </p:cNvPr>
          <p:cNvSpPr/>
          <p:nvPr/>
        </p:nvSpPr>
        <p:spPr>
          <a:xfrm>
            <a:off x="-6974" y="6549814"/>
            <a:ext cx="12198973" cy="308186"/>
          </a:xfrm>
          <a:prstGeom prst="rect">
            <a:avLst/>
          </a:prstGeom>
          <a:solidFill>
            <a:srgbClr val="00B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BE35E6F1-D05D-AB1D-987C-0450B887CE5D}"/>
              </a:ext>
            </a:extLst>
          </p:cNvPr>
          <p:cNvSpPr/>
          <p:nvPr/>
        </p:nvSpPr>
        <p:spPr>
          <a:xfrm>
            <a:off x="10661650" y="256617"/>
            <a:ext cx="1115823" cy="620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700C4266-4C18-45B6-7B9E-62E0D018A2CC}"/>
              </a:ext>
            </a:extLst>
          </p:cNvPr>
          <p:cNvSpPr/>
          <p:nvPr/>
        </p:nvSpPr>
        <p:spPr>
          <a:xfrm>
            <a:off x="10439400" y="238125"/>
            <a:ext cx="1609725" cy="714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Afbeelding 9">
            <a:extLst>
              <a:ext uri="{FF2B5EF4-FFF2-40B4-BE49-F238E27FC236}">
                <a16:creationId xmlns:a16="http://schemas.microsoft.com/office/drawing/2014/main" id="{37192F1E-CAB2-A96E-074B-A917E7176EF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39400" y="238125"/>
            <a:ext cx="1354816" cy="898562"/>
          </a:xfrm>
          <a:prstGeom prst="rect">
            <a:avLst/>
          </a:prstGeom>
        </p:spPr>
      </p:pic>
      <p:pic>
        <p:nvPicPr>
          <p:cNvPr id="3" name="Afbeelding 2" descr="Afbeelding met patroon, plein, pixel, steek&#10;&#10;Automatisch gegenereerde beschrijving">
            <a:extLst>
              <a:ext uri="{FF2B5EF4-FFF2-40B4-BE49-F238E27FC236}">
                <a16:creationId xmlns:a16="http://schemas.microsoft.com/office/drawing/2014/main" id="{4166F467-8132-1FEF-F846-D1556FE9A5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8047" y="1403971"/>
            <a:ext cx="4500000" cy="4500000"/>
          </a:xfrm>
          <a:prstGeom prst="rect">
            <a:avLst/>
          </a:prstGeom>
        </p:spPr>
      </p:pic>
      <p:sp>
        <p:nvSpPr>
          <p:cNvPr id="12" name="Titel 1">
            <a:extLst>
              <a:ext uri="{FF2B5EF4-FFF2-40B4-BE49-F238E27FC236}">
                <a16:creationId xmlns:a16="http://schemas.microsoft.com/office/drawing/2014/main" id="{7CAD5929-29BA-5DEB-D068-EB8A6ABA2DCD}"/>
              </a:ext>
            </a:extLst>
          </p:cNvPr>
          <p:cNvSpPr txBox="1">
            <a:spLocks/>
          </p:cNvSpPr>
          <p:nvPr/>
        </p:nvSpPr>
        <p:spPr>
          <a:xfrm>
            <a:off x="5918046" y="5451626"/>
            <a:ext cx="4500001" cy="1325563"/>
          </a:xfrm>
          <a:prstGeom prst="rect">
            <a:avLst/>
          </a:prstGeom>
        </p:spPr>
        <p:txBody>
          <a:bodyPr vert="horz" lIns="91440" tIns="45720" rIns="91440" bIns="45720" rtlCol="0" anchor="ctr">
            <a:normAutofit/>
          </a:bodyPr>
          <a:lstStyle>
            <a:lvl1pPr algn="l" defTabSz="914172" rtl="0" eaLnBrk="1" latinLnBrk="0" hangingPunct="1">
              <a:lnSpc>
                <a:spcPct val="90000"/>
              </a:lnSpc>
              <a:spcBef>
                <a:spcPct val="0"/>
              </a:spcBef>
              <a:buNone/>
              <a:defRPr sz="3300" b="1" i="0" kern="1200">
                <a:solidFill>
                  <a:schemeClr val="tx2"/>
                </a:solidFill>
                <a:latin typeface="Poppins" pitchFamily="2" charset="77"/>
                <a:ea typeface="+mj-ea"/>
                <a:cs typeface="+mj-cs"/>
              </a:defRPr>
            </a:lvl1pPr>
          </a:lstStyle>
          <a:p>
            <a:pPr algn="ctr"/>
            <a:r>
              <a:rPr lang="nl-NL" sz="2000" dirty="0">
                <a:latin typeface="Asap"/>
              </a:rPr>
              <a:t>https://forms.office.com/e/iviGkBT36J</a:t>
            </a:r>
          </a:p>
        </p:txBody>
      </p:sp>
      <p:sp>
        <p:nvSpPr>
          <p:cNvPr id="13" name="Titel 1">
            <a:extLst>
              <a:ext uri="{FF2B5EF4-FFF2-40B4-BE49-F238E27FC236}">
                <a16:creationId xmlns:a16="http://schemas.microsoft.com/office/drawing/2014/main" id="{80AB10D1-F736-B071-58B9-5271AA9F1D34}"/>
              </a:ext>
            </a:extLst>
          </p:cNvPr>
          <p:cNvSpPr txBox="1">
            <a:spLocks/>
          </p:cNvSpPr>
          <p:nvPr/>
        </p:nvSpPr>
        <p:spPr>
          <a:xfrm>
            <a:off x="754883" y="1403971"/>
            <a:ext cx="5163163" cy="4500000"/>
          </a:xfrm>
          <a:prstGeom prst="rect">
            <a:avLst/>
          </a:prstGeom>
        </p:spPr>
        <p:txBody>
          <a:bodyPr vert="horz" lIns="91440" tIns="45720" rIns="91440" bIns="45720" rtlCol="0" anchor="ctr">
            <a:normAutofit/>
          </a:bodyPr>
          <a:lstStyle>
            <a:lvl1pPr algn="l" defTabSz="914172" rtl="0" eaLnBrk="1" latinLnBrk="0" hangingPunct="1">
              <a:lnSpc>
                <a:spcPct val="90000"/>
              </a:lnSpc>
              <a:spcBef>
                <a:spcPct val="0"/>
              </a:spcBef>
              <a:buNone/>
              <a:defRPr sz="3300" b="1" i="0" kern="1200">
                <a:solidFill>
                  <a:schemeClr val="tx2"/>
                </a:solidFill>
                <a:latin typeface="Poppins" pitchFamily="2" charset="77"/>
                <a:ea typeface="+mj-ea"/>
                <a:cs typeface="+mj-cs"/>
              </a:defRPr>
            </a:lvl1pPr>
          </a:lstStyle>
          <a:p>
            <a:r>
              <a:rPr lang="nl-NL" sz="2400" dirty="0">
                <a:latin typeface="Asap"/>
              </a:rPr>
              <a:t>Wil je (begeleider/trainer) nog wat informatie over je workshop aan ons terugkoppelen via bijgaand formulier.</a:t>
            </a:r>
            <a:endParaRPr lang="nl-NL" sz="2800" dirty="0">
              <a:latin typeface="Asap" pitchFamily="2" charset="0"/>
            </a:endParaRPr>
          </a:p>
        </p:txBody>
      </p:sp>
    </p:spTree>
    <p:extLst>
      <p:ext uri="{BB962C8B-B14F-4D97-AF65-F5344CB8AC3E}">
        <p14:creationId xmlns:p14="http://schemas.microsoft.com/office/powerpoint/2010/main" val="2920726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media 3" title="Samen Erop Vooruit - Deel 1">
            <a:hlinkClick r:id="" action="ppaction://media"/>
            <a:extLst>
              <a:ext uri="{FF2B5EF4-FFF2-40B4-BE49-F238E27FC236}">
                <a16:creationId xmlns:a16="http://schemas.microsoft.com/office/drawing/2014/main" id="{5EA78D3E-FB4D-F56A-8EE3-536903210B64}"/>
              </a:ext>
            </a:extLst>
          </p:cNvPr>
          <p:cNvPicPr>
            <a:picLocks noRot="1" noChangeAspect="1"/>
          </p:cNvPicPr>
          <p:nvPr>
            <a:videoFile r:link="rId1"/>
          </p:nvPr>
        </p:nvPicPr>
        <p:blipFill>
          <a:blip r:embed="rId3"/>
          <a:stretch>
            <a:fillRect/>
          </a:stretch>
        </p:blipFill>
        <p:spPr>
          <a:xfrm>
            <a:off x="0" y="0"/>
            <a:ext cx="12204900" cy="6876000"/>
          </a:xfrm>
          <a:prstGeom prst="rect">
            <a:avLst/>
          </a:prstGeom>
        </p:spPr>
      </p:pic>
    </p:spTree>
    <p:extLst>
      <p:ext uri="{BB962C8B-B14F-4D97-AF65-F5344CB8AC3E}">
        <p14:creationId xmlns:p14="http://schemas.microsoft.com/office/powerpoint/2010/main" val="337441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494EF5-DF77-7BAF-A15A-7656602595B5}"/>
              </a:ext>
            </a:extLst>
          </p:cNvPr>
          <p:cNvSpPr>
            <a:spLocks noGrp="1"/>
          </p:cNvSpPr>
          <p:nvPr>
            <p:ph type="title"/>
          </p:nvPr>
        </p:nvSpPr>
        <p:spPr>
          <a:xfrm>
            <a:off x="1620000" y="1132954"/>
            <a:ext cx="10515600" cy="1325563"/>
          </a:xfrm>
        </p:spPr>
        <p:txBody>
          <a:bodyPr/>
          <a:lstStyle/>
          <a:p>
            <a:r>
              <a:rPr lang="nl-NL" dirty="0">
                <a:latin typeface="Asap" pitchFamily="2" charset="0"/>
              </a:rPr>
              <a:t>Zag/hoorde je in de </a:t>
            </a:r>
            <a:r>
              <a:rPr lang="nl-NL" dirty="0" err="1">
                <a:latin typeface="Asap" pitchFamily="2" charset="0"/>
              </a:rPr>
              <a:t>docu</a:t>
            </a:r>
            <a:r>
              <a:rPr lang="nl-NL" dirty="0">
                <a:latin typeface="Asap" pitchFamily="2" charset="0"/>
              </a:rPr>
              <a:t> dingen die je nog niet wist?</a:t>
            </a:r>
            <a:br>
              <a:rPr lang="nl-NL" dirty="0">
                <a:latin typeface="Asap" pitchFamily="2" charset="0"/>
              </a:rPr>
            </a:br>
            <a:r>
              <a:rPr lang="nl-NL" dirty="0">
                <a:latin typeface="Asap" pitchFamily="2" charset="0"/>
              </a:rPr>
              <a:t>Wat vind je ervan? </a:t>
            </a:r>
          </a:p>
        </p:txBody>
      </p:sp>
      <p:sp>
        <p:nvSpPr>
          <p:cNvPr id="3" name="Tijdelijke aanduiding voor inhoud 2">
            <a:extLst>
              <a:ext uri="{FF2B5EF4-FFF2-40B4-BE49-F238E27FC236}">
                <a16:creationId xmlns:a16="http://schemas.microsoft.com/office/drawing/2014/main" id="{F4FF86D3-7FB6-7E87-DD6E-4F92834B010A}"/>
              </a:ext>
            </a:extLst>
          </p:cNvPr>
          <p:cNvSpPr>
            <a:spLocks noGrp="1"/>
          </p:cNvSpPr>
          <p:nvPr>
            <p:ph idx="1"/>
          </p:nvPr>
        </p:nvSpPr>
        <p:spPr>
          <a:xfrm>
            <a:off x="1620000" y="2392954"/>
            <a:ext cx="4249858" cy="4150939"/>
          </a:xfrm>
        </p:spPr>
        <p:txBody>
          <a:bodyPr>
            <a:normAutofit/>
          </a:bodyPr>
          <a:lstStyle/>
          <a:p>
            <a:r>
              <a:rPr lang="nl-NL" sz="2400" dirty="0">
                <a:solidFill>
                  <a:schemeClr val="tx2"/>
                </a:solidFill>
                <a:latin typeface="Asap"/>
              </a:rPr>
              <a:t>Feiten en cijfers</a:t>
            </a:r>
          </a:p>
          <a:p>
            <a:pPr marL="342900" indent="-342900">
              <a:buFont typeface="Arial" panose="020B0604020202020204" pitchFamily="34" charset="0"/>
              <a:buChar char="•"/>
            </a:pPr>
            <a:r>
              <a:rPr lang="nl-NL" sz="2400" i="1" dirty="0">
                <a:solidFill>
                  <a:schemeClr val="tx2"/>
                </a:solidFill>
                <a:latin typeface="Asap"/>
              </a:rPr>
              <a:t>…..</a:t>
            </a:r>
          </a:p>
          <a:p>
            <a:pPr marL="342900" indent="-342900">
              <a:buFont typeface="Arial" panose="020B0604020202020204" pitchFamily="34" charset="0"/>
              <a:buChar char="•"/>
            </a:pPr>
            <a:r>
              <a:rPr lang="nl-NL" sz="2400" i="1" dirty="0">
                <a:solidFill>
                  <a:schemeClr val="tx2"/>
                </a:solidFill>
                <a:latin typeface="Asap"/>
              </a:rPr>
              <a:t>…..</a:t>
            </a:r>
          </a:p>
          <a:p>
            <a:pPr marL="342900" indent="-342900">
              <a:buFont typeface="Arial" panose="020B0604020202020204" pitchFamily="34" charset="0"/>
              <a:buChar char="•"/>
            </a:pPr>
            <a:r>
              <a:rPr lang="nl-NL" sz="2400" i="1" dirty="0">
                <a:solidFill>
                  <a:schemeClr val="tx2"/>
                </a:solidFill>
                <a:latin typeface="Asap"/>
              </a:rPr>
              <a:t>…..</a:t>
            </a:r>
          </a:p>
          <a:p>
            <a:pPr marL="342900" indent="-342900">
              <a:buFont typeface="Arial" panose="020B0604020202020204" pitchFamily="34" charset="0"/>
              <a:buChar char="•"/>
            </a:pPr>
            <a:endParaRPr lang="nl-NL" sz="2400" i="1" dirty="0">
              <a:solidFill>
                <a:schemeClr val="tx2"/>
              </a:solidFill>
              <a:latin typeface="Asap"/>
            </a:endParaRPr>
          </a:p>
          <a:p>
            <a:pPr marL="457200" lvl="0" indent="-457200">
              <a:buFont typeface="Arial" panose="020B0604020202020204" pitchFamily="34" charset="0"/>
              <a:buChar char="•"/>
            </a:pPr>
            <a:endParaRPr lang="nl-NL" sz="2400" i="1" dirty="0">
              <a:solidFill>
                <a:schemeClr val="tx2"/>
              </a:solidFill>
              <a:latin typeface="Asap"/>
            </a:endParaRPr>
          </a:p>
        </p:txBody>
      </p:sp>
      <p:sp>
        <p:nvSpPr>
          <p:cNvPr id="4" name="Rechthoek 3">
            <a:extLst>
              <a:ext uri="{FF2B5EF4-FFF2-40B4-BE49-F238E27FC236}">
                <a16:creationId xmlns:a16="http://schemas.microsoft.com/office/drawing/2014/main" id="{612AD74D-7CCC-861B-CF4E-9DAE2AC345A4}"/>
              </a:ext>
            </a:extLst>
          </p:cNvPr>
          <p:cNvSpPr/>
          <p:nvPr/>
        </p:nvSpPr>
        <p:spPr>
          <a:xfrm>
            <a:off x="-6974" y="6549814"/>
            <a:ext cx="12198973" cy="308186"/>
          </a:xfrm>
          <a:prstGeom prst="rect">
            <a:avLst/>
          </a:prstGeom>
          <a:solidFill>
            <a:srgbClr val="00B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BE35E6F1-D05D-AB1D-987C-0450B887CE5D}"/>
              </a:ext>
            </a:extLst>
          </p:cNvPr>
          <p:cNvSpPr/>
          <p:nvPr/>
        </p:nvSpPr>
        <p:spPr>
          <a:xfrm>
            <a:off x="10661650" y="256617"/>
            <a:ext cx="1115823" cy="620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Afbeelding 9">
            <a:extLst>
              <a:ext uri="{FF2B5EF4-FFF2-40B4-BE49-F238E27FC236}">
                <a16:creationId xmlns:a16="http://schemas.microsoft.com/office/drawing/2014/main" id="{37192F1E-CAB2-A96E-074B-A917E7176EF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39400" y="238125"/>
            <a:ext cx="1354816" cy="898562"/>
          </a:xfrm>
          <a:prstGeom prst="rect">
            <a:avLst/>
          </a:prstGeom>
        </p:spPr>
      </p:pic>
      <p:sp>
        <p:nvSpPr>
          <p:cNvPr id="5" name="Tijdelijke aanduiding voor inhoud 2">
            <a:extLst>
              <a:ext uri="{FF2B5EF4-FFF2-40B4-BE49-F238E27FC236}">
                <a16:creationId xmlns:a16="http://schemas.microsoft.com/office/drawing/2014/main" id="{66D878C3-AE54-7AD6-3FE1-ECB91A254F93}"/>
              </a:ext>
            </a:extLst>
          </p:cNvPr>
          <p:cNvSpPr txBox="1">
            <a:spLocks/>
          </p:cNvSpPr>
          <p:nvPr/>
        </p:nvSpPr>
        <p:spPr>
          <a:xfrm>
            <a:off x="6890108" y="2400015"/>
            <a:ext cx="4249858" cy="4150939"/>
          </a:xfrm>
          <a:prstGeom prst="rect">
            <a:avLst/>
          </a:prstGeom>
        </p:spPr>
        <p:txBody>
          <a:bodyPr vert="horz" lIns="91440" tIns="45720" rIns="91440" bIns="45720" rtlCol="0">
            <a:normAutofit/>
          </a:bodyPr>
          <a:lstStyle>
            <a:lvl1pPr marL="0" indent="0" algn="l" defTabSz="914172" rtl="0" eaLnBrk="1" latinLnBrk="0" hangingPunct="1">
              <a:lnSpc>
                <a:spcPct val="90000"/>
              </a:lnSpc>
              <a:spcBef>
                <a:spcPts val="1000"/>
              </a:spcBef>
              <a:buFont typeface="Arial" panose="020B0604020202020204" pitchFamily="34" charset="0"/>
              <a:buNone/>
              <a:defRPr sz="2800" b="0" i="0" kern="1200">
                <a:solidFill>
                  <a:schemeClr val="tx1"/>
                </a:solidFill>
                <a:latin typeface="Lato Light" panose="020F0502020204030203" pitchFamily="34" charset="0"/>
                <a:ea typeface="+mn-ea"/>
                <a:cs typeface="+mn-cs"/>
              </a:defRPr>
            </a:lvl1pPr>
            <a:lvl2pPr marL="457086" indent="0" algn="l" defTabSz="914172" rtl="0" eaLnBrk="1" latinLnBrk="0" hangingPunct="1">
              <a:lnSpc>
                <a:spcPct val="90000"/>
              </a:lnSpc>
              <a:spcBef>
                <a:spcPts val="500"/>
              </a:spcBef>
              <a:buFont typeface="Arial" panose="020B0604020202020204" pitchFamily="34" charset="0"/>
              <a:buNone/>
              <a:defRPr sz="2400" b="0" i="0" kern="1200">
                <a:solidFill>
                  <a:schemeClr val="tx1"/>
                </a:solidFill>
                <a:latin typeface="Lato Light" panose="020F0502020204030203" pitchFamily="34" charset="0"/>
                <a:ea typeface="+mn-ea"/>
                <a:cs typeface="+mn-cs"/>
              </a:defRPr>
            </a:lvl2pPr>
            <a:lvl3pPr marL="914172" indent="0" algn="l" defTabSz="914172" rtl="0" eaLnBrk="1" latinLnBrk="0" hangingPunct="1">
              <a:lnSpc>
                <a:spcPct val="90000"/>
              </a:lnSpc>
              <a:spcBef>
                <a:spcPts val="500"/>
              </a:spcBef>
              <a:buFont typeface="Arial" panose="020B0604020202020204" pitchFamily="34" charset="0"/>
              <a:buNone/>
              <a:defRPr sz="2000" b="0" i="0" kern="1200">
                <a:solidFill>
                  <a:schemeClr val="tx1"/>
                </a:solidFill>
                <a:latin typeface="Lato Light" panose="020F0502020204030203" pitchFamily="34" charset="0"/>
                <a:ea typeface="+mn-ea"/>
                <a:cs typeface="+mn-cs"/>
              </a:defRPr>
            </a:lvl3pPr>
            <a:lvl4pPr marL="1371257" indent="0" algn="l" defTabSz="914172" rtl="0" eaLnBrk="1" latinLnBrk="0" hangingPunct="1">
              <a:lnSpc>
                <a:spcPct val="90000"/>
              </a:lnSpc>
              <a:spcBef>
                <a:spcPts val="500"/>
              </a:spcBef>
              <a:buFont typeface="Arial" panose="020B0604020202020204" pitchFamily="34" charset="0"/>
              <a:buNone/>
              <a:defRPr sz="1800" b="0" i="0" kern="1200">
                <a:solidFill>
                  <a:schemeClr val="tx1"/>
                </a:solidFill>
                <a:latin typeface="Lato Light" panose="020F0502020204030203" pitchFamily="34" charset="0"/>
                <a:ea typeface="+mn-ea"/>
                <a:cs typeface="+mn-cs"/>
              </a:defRPr>
            </a:lvl4pPr>
            <a:lvl5pPr marL="1828343" indent="0" algn="l" defTabSz="914172" rtl="0" eaLnBrk="1" latinLnBrk="0" hangingPunct="1">
              <a:lnSpc>
                <a:spcPct val="90000"/>
              </a:lnSpc>
              <a:spcBef>
                <a:spcPts val="500"/>
              </a:spcBef>
              <a:buFont typeface="Arial" panose="020B0604020202020204" pitchFamily="34" charset="0"/>
              <a:buNone/>
              <a:defRPr sz="1800" b="0" i="0" kern="1200">
                <a:solidFill>
                  <a:schemeClr val="tx1"/>
                </a:solidFill>
                <a:latin typeface="Lato Light" panose="020F0502020204030203" pitchFamily="34" charset="0"/>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400" dirty="0">
                <a:solidFill>
                  <a:schemeClr val="tx2"/>
                </a:solidFill>
                <a:latin typeface="Asap"/>
              </a:rPr>
              <a:t>Beleving en indrukken</a:t>
            </a:r>
          </a:p>
          <a:p>
            <a:pPr marL="342900" indent="-342900">
              <a:buFont typeface="Arial" panose="020B0604020202020204" pitchFamily="34" charset="0"/>
              <a:buChar char="•"/>
            </a:pPr>
            <a:r>
              <a:rPr lang="nl-NL" sz="2400" i="1" dirty="0">
                <a:solidFill>
                  <a:schemeClr val="tx2"/>
                </a:solidFill>
                <a:latin typeface="Asap"/>
              </a:rPr>
              <a:t>…..</a:t>
            </a:r>
          </a:p>
          <a:p>
            <a:pPr marL="342900" indent="-342900">
              <a:buFont typeface="Arial" panose="020B0604020202020204" pitchFamily="34" charset="0"/>
              <a:buChar char="•"/>
            </a:pPr>
            <a:r>
              <a:rPr lang="nl-NL" sz="2400" i="1" dirty="0">
                <a:solidFill>
                  <a:schemeClr val="tx2"/>
                </a:solidFill>
                <a:latin typeface="Asap"/>
              </a:rPr>
              <a:t>…..</a:t>
            </a:r>
          </a:p>
          <a:p>
            <a:pPr marL="342900" indent="-342900">
              <a:buFont typeface="Arial" panose="020B0604020202020204" pitchFamily="34" charset="0"/>
              <a:buChar char="•"/>
            </a:pPr>
            <a:r>
              <a:rPr lang="nl-NL" sz="2400" i="1" dirty="0">
                <a:solidFill>
                  <a:schemeClr val="tx2"/>
                </a:solidFill>
                <a:latin typeface="Asap"/>
              </a:rPr>
              <a:t>…..</a:t>
            </a:r>
          </a:p>
          <a:p>
            <a:pPr marL="457200" indent="-457200">
              <a:buFont typeface="Arial" panose="020B0604020202020204" pitchFamily="34" charset="0"/>
              <a:buChar char="•"/>
            </a:pPr>
            <a:endParaRPr lang="nl-NL" sz="2400" i="1" dirty="0">
              <a:solidFill>
                <a:schemeClr val="tx2"/>
              </a:solidFill>
              <a:latin typeface="Asap"/>
            </a:endParaRPr>
          </a:p>
        </p:txBody>
      </p:sp>
    </p:spTree>
    <p:extLst>
      <p:ext uri="{BB962C8B-B14F-4D97-AF65-F5344CB8AC3E}">
        <p14:creationId xmlns:p14="http://schemas.microsoft.com/office/powerpoint/2010/main" val="3223567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media 3" title="Samen Erop Vooruit - Deel 2">
            <a:hlinkClick r:id="" action="ppaction://media"/>
            <a:extLst>
              <a:ext uri="{FF2B5EF4-FFF2-40B4-BE49-F238E27FC236}">
                <a16:creationId xmlns:a16="http://schemas.microsoft.com/office/drawing/2014/main" id="{C7606CE9-5F2B-2BAD-94E0-FD5C0A3BEE2B}"/>
              </a:ext>
            </a:extLst>
          </p:cNvPr>
          <p:cNvPicPr>
            <a:picLocks noRot="1" noChangeAspect="1"/>
          </p:cNvPicPr>
          <p:nvPr>
            <a:videoFile r:link="rId1"/>
          </p:nvPr>
        </p:nvPicPr>
        <p:blipFill>
          <a:blip r:embed="rId3"/>
          <a:stretch>
            <a:fillRect/>
          </a:stretch>
        </p:blipFill>
        <p:spPr>
          <a:xfrm>
            <a:off x="0" y="0"/>
            <a:ext cx="12204900" cy="6876000"/>
          </a:xfrm>
          <a:prstGeom prst="rect">
            <a:avLst/>
          </a:prstGeom>
        </p:spPr>
      </p:pic>
    </p:spTree>
    <p:extLst>
      <p:ext uri="{BB962C8B-B14F-4D97-AF65-F5344CB8AC3E}">
        <p14:creationId xmlns:p14="http://schemas.microsoft.com/office/powerpoint/2010/main" val="427264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494EF5-DF77-7BAF-A15A-7656602595B5}"/>
              </a:ext>
            </a:extLst>
          </p:cNvPr>
          <p:cNvSpPr>
            <a:spLocks noGrp="1"/>
          </p:cNvSpPr>
          <p:nvPr>
            <p:ph type="title"/>
          </p:nvPr>
        </p:nvSpPr>
        <p:spPr>
          <a:xfrm>
            <a:off x="1620000" y="1132954"/>
            <a:ext cx="10515600" cy="1325563"/>
          </a:xfrm>
        </p:spPr>
        <p:txBody>
          <a:bodyPr/>
          <a:lstStyle/>
          <a:p>
            <a:r>
              <a:rPr lang="nl-NL" dirty="0">
                <a:latin typeface="Asap" pitchFamily="2" charset="0"/>
              </a:rPr>
              <a:t>Zag/hoorde je in de </a:t>
            </a:r>
            <a:r>
              <a:rPr lang="nl-NL" dirty="0" err="1">
                <a:latin typeface="Asap" pitchFamily="2" charset="0"/>
              </a:rPr>
              <a:t>docu</a:t>
            </a:r>
            <a:r>
              <a:rPr lang="nl-NL" dirty="0">
                <a:latin typeface="Asap" pitchFamily="2" charset="0"/>
              </a:rPr>
              <a:t> dingen die je nog niet wist?</a:t>
            </a:r>
            <a:br>
              <a:rPr lang="nl-NL" dirty="0">
                <a:latin typeface="Asap" pitchFamily="2" charset="0"/>
              </a:rPr>
            </a:br>
            <a:r>
              <a:rPr lang="nl-NL" dirty="0">
                <a:latin typeface="Asap" pitchFamily="2" charset="0"/>
              </a:rPr>
              <a:t>Wat vind je ervan? </a:t>
            </a:r>
          </a:p>
        </p:txBody>
      </p:sp>
      <p:sp>
        <p:nvSpPr>
          <p:cNvPr id="3" name="Tijdelijke aanduiding voor inhoud 2">
            <a:extLst>
              <a:ext uri="{FF2B5EF4-FFF2-40B4-BE49-F238E27FC236}">
                <a16:creationId xmlns:a16="http://schemas.microsoft.com/office/drawing/2014/main" id="{F4FF86D3-7FB6-7E87-DD6E-4F92834B010A}"/>
              </a:ext>
            </a:extLst>
          </p:cNvPr>
          <p:cNvSpPr>
            <a:spLocks noGrp="1"/>
          </p:cNvSpPr>
          <p:nvPr>
            <p:ph idx="1"/>
          </p:nvPr>
        </p:nvSpPr>
        <p:spPr>
          <a:xfrm>
            <a:off x="1620000" y="2392954"/>
            <a:ext cx="4249858" cy="4150939"/>
          </a:xfrm>
        </p:spPr>
        <p:txBody>
          <a:bodyPr>
            <a:normAutofit/>
          </a:bodyPr>
          <a:lstStyle/>
          <a:p>
            <a:r>
              <a:rPr lang="nl-NL" sz="2400" dirty="0">
                <a:solidFill>
                  <a:schemeClr val="tx2"/>
                </a:solidFill>
                <a:latin typeface="Asap"/>
              </a:rPr>
              <a:t>Feiten en cijfers</a:t>
            </a:r>
          </a:p>
          <a:p>
            <a:pPr marL="342900" indent="-342900">
              <a:buFont typeface="Arial" panose="020B0604020202020204" pitchFamily="34" charset="0"/>
              <a:buChar char="•"/>
            </a:pPr>
            <a:r>
              <a:rPr lang="nl-NL" sz="2400" i="1" dirty="0">
                <a:solidFill>
                  <a:schemeClr val="tx2"/>
                </a:solidFill>
                <a:latin typeface="Asap"/>
              </a:rPr>
              <a:t>…..</a:t>
            </a:r>
          </a:p>
          <a:p>
            <a:pPr marL="342900" indent="-342900">
              <a:buFont typeface="Arial" panose="020B0604020202020204" pitchFamily="34" charset="0"/>
              <a:buChar char="•"/>
            </a:pPr>
            <a:r>
              <a:rPr lang="nl-NL" sz="2400" i="1" dirty="0">
                <a:solidFill>
                  <a:schemeClr val="tx2"/>
                </a:solidFill>
                <a:latin typeface="Asap"/>
              </a:rPr>
              <a:t>…..</a:t>
            </a:r>
          </a:p>
          <a:p>
            <a:pPr marL="342900" indent="-342900">
              <a:buFont typeface="Arial" panose="020B0604020202020204" pitchFamily="34" charset="0"/>
              <a:buChar char="•"/>
            </a:pPr>
            <a:r>
              <a:rPr lang="nl-NL" sz="2400" i="1" dirty="0">
                <a:solidFill>
                  <a:schemeClr val="tx2"/>
                </a:solidFill>
                <a:latin typeface="Asap"/>
              </a:rPr>
              <a:t>…..</a:t>
            </a:r>
          </a:p>
          <a:p>
            <a:pPr marL="342900" indent="-342900">
              <a:buFont typeface="Arial" panose="020B0604020202020204" pitchFamily="34" charset="0"/>
              <a:buChar char="•"/>
            </a:pPr>
            <a:endParaRPr lang="nl-NL" sz="2400" i="1" dirty="0">
              <a:solidFill>
                <a:schemeClr val="tx2"/>
              </a:solidFill>
              <a:latin typeface="Asap"/>
            </a:endParaRPr>
          </a:p>
          <a:p>
            <a:pPr marL="457200" lvl="0" indent="-457200">
              <a:buFont typeface="Arial" panose="020B0604020202020204" pitchFamily="34" charset="0"/>
              <a:buChar char="•"/>
            </a:pPr>
            <a:endParaRPr lang="nl-NL" sz="2400" i="1" dirty="0">
              <a:solidFill>
                <a:schemeClr val="tx2"/>
              </a:solidFill>
              <a:latin typeface="Asap"/>
            </a:endParaRPr>
          </a:p>
        </p:txBody>
      </p:sp>
      <p:sp>
        <p:nvSpPr>
          <p:cNvPr id="4" name="Rechthoek 3">
            <a:extLst>
              <a:ext uri="{FF2B5EF4-FFF2-40B4-BE49-F238E27FC236}">
                <a16:creationId xmlns:a16="http://schemas.microsoft.com/office/drawing/2014/main" id="{612AD74D-7CCC-861B-CF4E-9DAE2AC345A4}"/>
              </a:ext>
            </a:extLst>
          </p:cNvPr>
          <p:cNvSpPr/>
          <p:nvPr/>
        </p:nvSpPr>
        <p:spPr>
          <a:xfrm>
            <a:off x="-6974" y="6549814"/>
            <a:ext cx="12198973" cy="308186"/>
          </a:xfrm>
          <a:prstGeom prst="rect">
            <a:avLst/>
          </a:prstGeom>
          <a:solidFill>
            <a:srgbClr val="00B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BE35E6F1-D05D-AB1D-987C-0450B887CE5D}"/>
              </a:ext>
            </a:extLst>
          </p:cNvPr>
          <p:cNvSpPr/>
          <p:nvPr/>
        </p:nvSpPr>
        <p:spPr>
          <a:xfrm>
            <a:off x="10661650" y="256617"/>
            <a:ext cx="1115823" cy="620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Afbeelding 9">
            <a:extLst>
              <a:ext uri="{FF2B5EF4-FFF2-40B4-BE49-F238E27FC236}">
                <a16:creationId xmlns:a16="http://schemas.microsoft.com/office/drawing/2014/main" id="{37192F1E-CAB2-A96E-074B-A917E7176EF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39400" y="238125"/>
            <a:ext cx="1354816" cy="898562"/>
          </a:xfrm>
          <a:prstGeom prst="rect">
            <a:avLst/>
          </a:prstGeom>
        </p:spPr>
      </p:pic>
      <p:sp>
        <p:nvSpPr>
          <p:cNvPr id="5" name="Tijdelijke aanduiding voor inhoud 2">
            <a:extLst>
              <a:ext uri="{FF2B5EF4-FFF2-40B4-BE49-F238E27FC236}">
                <a16:creationId xmlns:a16="http://schemas.microsoft.com/office/drawing/2014/main" id="{66D878C3-AE54-7AD6-3FE1-ECB91A254F93}"/>
              </a:ext>
            </a:extLst>
          </p:cNvPr>
          <p:cNvSpPr txBox="1">
            <a:spLocks/>
          </p:cNvSpPr>
          <p:nvPr/>
        </p:nvSpPr>
        <p:spPr>
          <a:xfrm>
            <a:off x="6890108" y="2400015"/>
            <a:ext cx="4249858" cy="4150939"/>
          </a:xfrm>
          <a:prstGeom prst="rect">
            <a:avLst/>
          </a:prstGeom>
        </p:spPr>
        <p:txBody>
          <a:bodyPr vert="horz" lIns="91440" tIns="45720" rIns="91440" bIns="45720" rtlCol="0">
            <a:normAutofit/>
          </a:bodyPr>
          <a:lstStyle>
            <a:lvl1pPr marL="0" indent="0" algn="l" defTabSz="914172" rtl="0" eaLnBrk="1" latinLnBrk="0" hangingPunct="1">
              <a:lnSpc>
                <a:spcPct val="90000"/>
              </a:lnSpc>
              <a:spcBef>
                <a:spcPts val="1000"/>
              </a:spcBef>
              <a:buFont typeface="Arial" panose="020B0604020202020204" pitchFamily="34" charset="0"/>
              <a:buNone/>
              <a:defRPr sz="2800" b="0" i="0" kern="1200">
                <a:solidFill>
                  <a:schemeClr val="tx1"/>
                </a:solidFill>
                <a:latin typeface="Lato Light" panose="020F0502020204030203" pitchFamily="34" charset="0"/>
                <a:ea typeface="+mn-ea"/>
                <a:cs typeface="+mn-cs"/>
              </a:defRPr>
            </a:lvl1pPr>
            <a:lvl2pPr marL="457086" indent="0" algn="l" defTabSz="914172" rtl="0" eaLnBrk="1" latinLnBrk="0" hangingPunct="1">
              <a:lnSpc>
                <a:spcPct val="90000"/>
              </a:lnSpc>
              <a:spcBef>
                <a:spcPts val="500"/>
              </a:spcBef>
              <a:buFont typeface="Arial" panose="020B0604020202020204" pitchFamily="34" charset="0"/>
              <a:buNone/>
              <a:defRPr sz="2400" b="0" i="0" kern="1200">
                <a:solidFill>
                  <a:schemeClr val="tx1"/>
                </a:solidFill>
                <a:latin typeface="Lato Light" panose="020F0502020204030203" pitchFamily="34" charset="0"/>
                <a:ea typeface="+mn-ea"/>
                <a:cs typeface="+mn-cs"/>
              </a:defRPr>
            </a:lvl2pPr>
            <a:lvl3pPr marL="914172" indent="0" algn="l" defTabSz="914172" rtl="0" eaLnBrk="1" latinLnBrk="0" hangingPunct="1">
              <a:lnSpc>
                <a:spcPct val="90000"/>
              </a:lnSpc>
              <a:spcBef>
                <a:spcPts val="500"/>
              </a:spcBef>
              <a:buFont typeface="Arial" panose="020B0604020202020204" pitchFamily="34" charset="0"/>
              <a:buNone/>
              <a:defRPr sz="2000" b="0" i="0" kern="1200">
                <a:solidFill>
                  <a:schemeClr val="tx1"/>
                </a:solidFill>
                <a:latin typeface="Lato Light" panose="020F0502020204030203" pitchFamily="34" charset="0"/>
                <a:ea typeface="+mn-ea"/>
                <a:cs typeface="+mn-cs"/>
              </a:defRPr>
            </a:lvl3pPr>
            <a:lvl4pPr marL="1371257" indent="0" algn="l" defTabSz="914172" rtl="0" eaLnBrk="1" latinLnBrk="0" hangingPunct="1">
              <a:lnSpc>
                <a:spcPct val="90000"/>
              </a:lnSpc>
              <a:spcBef>
                <a:spcPts val="500"/>
              </a:spcBef>
              <a:buFont typeface="Arial" panose="020B0604020202020204" pitchFamily="34" charset="0"/>
              <a:buNone/>
              <a:defRPr sz="1800" b="0" i="0" kern="1200">
                <a:solidFill>
                  <a:schemeClr val="tx1"/>
                </a:solidFill>
                <a:latin typeface="Lato Light" panose="020F0502020204030203" pitchFamily="34" charset="0"/>
                <a:ea typeface="+mn-ea"/>
                <a:cs typeface="+mn-cs"/>
              </a:defRPr>
            </a:lvl4pPr>
            <a:lvl5pPr marL="1828343" indent="0" algn="l" defTabSz="914172" rtl="0" eaLnBrk="1" latinLnBrk="0" hangingPunct="1">
              <a:lnSpc>
                <a:spcPct val="90000"/>
              </a:lnSpc>
              <a:spcBef>
                <a:spcPts val="500"/>
              </a:spcBef>
              <a:buFont typeface="Arial" panose="020B0604020202020204" pitchFamily="34" charset="0"/>
              <a:buNone/>
              <a:defRPr sz="1800" b="0" i="0" kern="1200">
                <a:solidFill>
                  <a:schemeClr val="tx1"/>
                </a:solidFill>
                <a:latin typeface="Lato Light" panose="020F0502020204030203" pitchFamily="34" charset="0"/>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400" dirty="0">
                <a:solidFill>
                  <a:schemeClr val="tx2"/>
                </a:solidFill>
                <a:latin typeface="Asap"/>
              </a:rPr>
              <a:t>Beleving en indrukken</a:t>
            </a:r>
          </a:p>
          <a:p>
            <a:pPr marL="342900" indent="-342900">
              <a:buFont typeface="Arial" panose="020B0604020202020204" pitchFamily="34" charset="0"/>
              <a:buChar char="•"/>
            </a:pPr>
            <a:r>
              <a:rPr lang="nl-NL" sz="2400" i="1" dirty="0">
                <a:solidFill>
                  <a:schemeClr val="tx2"/>
                </a:solidFill>
                <a:latin typeface="Asap"/>
              </a:rPr>
              <a:t>…..</a:t>
            </a:r>
          </a:p>
          <a:p>
            <a:pPr marL="342900" indent="-342900">
              <a:buFont typeface="Arial" panose="020B0604020202020204" pitchFamily="34" charset="0"/>
              <a:buChar char="•"/>
            </a:pPr>
            <a:r>
              <a:rPr lang="nl-NL" sz="2400" i="1" dirty="0">
                <a:solidFill>
                  <a:schemeClr val="tx2"/>
                </a:solidFill>
                <a:latin typeface="Asap"/>
              </a:rPr>
              <a:t>…..</a:t>
            </a:r>
          </a:p>
          <a:p>
            <a:pPr marL="342900" indent="-342900">
              <a:buFont typeface="Arial" panose="020B0604020202020204" pitchFamily="34" charset="0"/>
              <a:buChar char="•"/>
            </a:pPr>
            <a:r>
              <a:rPr lang="nl-NL" sz="2400" i="1" dirty="0">
                <a:solidFill>
                  <a:schemeClr val="tx2"/>
                </a:solidFill>
                <a:latin typeface="Asap"/>
              </a:rPr>
              <a:t>…..</a:t>
            </a:r>
          </a:p>
          <a:p>
            <a:pPr marL="457200" indent="-457200">
              <a:buFont typeface="Arial" panose="020B0604020202020204" pitchFamily="34" charset="0"/>
              <a:buChar char="•"/>
            </a:pPr>
            <a:endParaRPr lang="nl-NL" sz="2400" i="1" dirty="0">
              <a:solidFill>
                <a:schemeClr val="tx2"/>
              </a:solidFill>
              <a:latin typeface="Asap"/>
            </a:endParaRPr>
          </a:p>
        </p:txBody>
      </p:sp>
    </p:spTree>
    <p:extLst>
      <p:ext uri="{BB962C8B-B14F-4D97-AF65-F5344CB8AC3E}">
        <p14:creationId xmlns:p14="http://schemas.microsoft.com/office/powerpoint/2010/main" val="480895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media 3" title="Samen Erop Vooruit - Deel 3">
            <a:hlinkClick r:id="" action="ppaction://media"/>
            <a:extLst>
              <a:ext uri="{FF2B5EF4-FFF2-40B4-BE49-F238E27FC236}">
                <a16:creationId xmlns:a16="http://schemas.microsoft.com/office/drawing/2014/main" id="{B5F602AF-12F5-92EF-5589-718F77875B6B}"/>
              </a:ext>
            </a:extLst>
          </p:cNvPr>
          <p:cNvPicPr>
            <a:picLocks noRot="1" noChangeAspect="1"/>
          </p:cNvPicPr>
          <p:nvPr>
            <a:videoFile r:link="rId1"/>
          </p:nvPr>
        </p:nvPicPr>
        <p:blipFill>
          <a:blip r:embed="rId3"/>
          <a:stretch>
            <a:fillRect/>
          </a:stretch>
        </p:blipFill>
        <p:spPr>
          <a:xfrm>
            <a:off x="0" y="0"/>
            <a:ext cx="12204900" cy="6876000"/>
          </a:xfrm>
          <a:prstGeom prst="rect">
            <a:avLst/>
          </a:prstGeom>
        </p:spPr>
      </p:pic>
    </p:spTree>
    <p:extLst>
      <p:ext uri="{BB962C8B-B14F-4D97-AF65-F5344CB8AC3E}">
        <p14:creationId xmlns:p14="http://schemas.microsoft.com/office/powerpoint/2010/main" val="238320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494EF5-DF77-7BAF-A15A-7656602595B5}"/>
              </a:ext>
            </a:extLst>
          </p:cNvPr>
          <p:cNvSpPr>
            <a:spLocks noGrp="1"/>
          </p:cNvSpPr>
          <p:nvPr>
            <p:ph type="title"/>
          </p:nvPr>
        </p:nvSpPr>
        <p:spPr>
          <a:xfrm>
            <a:off x="1620000" y="1132954"/>
            <a:ext cx="10515600" cy="1325563"/>
          </a:xfrm>
        </p:spPr>
        <p:txBody>
          <a:bodyPr/>
          <a:lstStyle/>
          <a:p>
            <a:r>
              <a:rPr lang="nl-NL" dirty="0">
                <a:latin typeface="Asap" pitchFamily="2" charset="0"/>
              </a:rPr>
              <a:t>Zag/hoorde je in de </a:t>
            </a:r>
            <a:r>
              <a:rPr lang="nl-NL" dirty="0" err="1">
                <a:latin typeface="Asap" pitchFamily="2" charset="0"/>
              </a:rPr>
              <a:t>docu</a:t>
            </a:r>
            <a:r>
              <a:rPr lang="nl-NL" dirty="0">
                <a:latin typeface="Asap" pitchFamily="2" charset="0"/>
              </a:rPr>
              <a:t> dingen die je nog niet wist?</a:t>
            </a:r>
            <a:br>
              <a:rPr lang="nl-NL" dirty="0">
                <a:latin typeface="Asap" pitchFamily="2" charset="0"/>
              </a:rPr>
            </a:br>
            <a:r>
              <a:rPr lang="nl-NL" dirty="0">
                <a:latin typeface="Asap" pitchFamily="2" charset="0"/>
              </a:rPr>
              <a:t>Wat vind je ervan? </a:t>
            </a:r>
          </a:p>
        </p:txBody>
      </p:sp>
      <p:sp>
        <p:nvSpPr>
          <p:cNvPr id="3" name="Tijdelijke aanduiding voor inhoud 2">
            <a:extLst>
              <a:ext uri="{FF2B5EF4-FFF2-40B4-BE49-F238E27FC236}">
                <a16:creationId xmlns:a16="http://schemas.microsoft.com/office/drawing/2014/main" id="{F4FF86D3-7FB6-7E87-DD6E-4F92834B010A}"/>
              </a:ext>
            </a:extLst>
          </p:cNvPr>
          <p:cNvSpPr>
            <a:spLocks noGrp="1"/>
          </p:cNvSpPr>
          <p:nvPr>
            <p:ph idx="1"/>
          </p:nvPr>
        </p:nvSpPr>
        <p:spPr>
          <a:xfrm>
            <a:off x="1620000" y="2392954"/>
            <a:ext cx="4249858" cy="4150939"/>
          </a:xfrm>
        </p:spPr>
        <p:txBody>
          <a:bodyPr>
            <a:normAutofit/>
          </a:bodyPr>
          <a:lstStyle/>
          <a:p>
            <a:r>
              <a:rPr lang="nl-NL" sz="2400" dirty="0">
                <a:solidFill>
                  <a:schemeClr val="tx2"/>
                </a:solidFill>
                <a:latin typeface="Asap"/>
              </a:rPr>
              <a:t>Feiten en cijfers</a:t>
            </a:r>
          </a:p>
          <a:p>
            <a:pPr marL="342900" indent="-342900">
              <a:buFont typeface="Arial" panose="020B0604020202020204" pitchFamily="34" charset="0"/>
              <a:buChar char="•"/>
            </a:pPr>
            <a:r>
              <a:rPr lang="nl-NL" sz="2400" i="1" dirty="0">
                <a:solidFill>
                  <a:schemeClr val="tx2"/>
                </a:solidFill>
                <a:latin typeface="Asap"/>
              </a:rPr>
              <a:t>…..</a:t>
            </a:r>
          </a:p>
          <a:p>
            <a:pPr marL="342900" indent="-342900">
              <a:buFont typeface="Arial" panose="020B0604020202020204" pitchFamily="34" charset="0"/>
              <a:buChar char="•"/>
            </a:pPr>
            <a:r>
              <a:rPr lang="nl-NL" sz="2400" i="1" dirty="0">
                <a:solidFill>
                  <a:schemeClr val="tx2"/>
                </a:solidFill>
                <a:latin typeface="Asap"/>
              </a:rPr>
              <a:t>…..</a:t>
            </a:r>
          </a:p>
          <a:p>
            <a:pPr marL="342900" indent="-342900">
              <a:buFont typeface="Arial" panose="020B0604020202020204" pitchFamily="34" charset="0"/>
              <a:buChar char="•"/>
            </a:pPr>
            <a:r>
              <a:rPr lang="nl-NL" sz="2400" i="1" dirty="0">
                <a:solidFill>
                  <a:schemeClr val="tx2"/>
                </a:solidFill>
                <a:latin typeface="Asap"/>
              </a:rPr>
              <a:t>…..</a:t>
            </a:r>
          </a:p>
          <a:p>
            <a:pPr marL="342900" indent="-342900">
              <a:buFont typeface="Arial" panose="020B0604020202020204" pitchFamily="34" charset="0"/>
              <a:buChar char="•"/>
            </a:pPr>
            <a:endParaRPr lang="nl-NL" sz="2400" i="1" dirty="0">
              <a:solidFill>
                <a:schemeClr val="tx2"/>
              </a:solidFill>
              <a:latin typeface="Asap"/>
            </a:endParaRPr>
          </a:p>
          <a:p>
            <a:pPr marL="457200" lvl="0" indent="-457200">
              <a:buFont typeface="Arial" panose="020B0604020202020204" pitchFamily="34" charset="0"/>
              <a:buChar char="•"/>
            </a:pPr>
            <a:endParaRPr lang="nl-NL" sz="2400" i="1" dirty="0">
              <a:solidFill>
                <a:schemeClr val="tx2"/>
              </a:solidFill>
              <a:latin typeface="Asap"/>
            </a:endParaRPr>
          </a:p>
        </p:txBody>
      </p:sp>
      <p:sp>
        <p:nvSpPr>
          <p:cNvPr id="4" name="Rechthoek 3">
            <a:extLst>
              <a:ext uri="{FF2B5EF4-FFF2-40B4-BE49-F238E27FC236}">
                <a16:creationId xmlns:a16="http://schemas.microsoft.com/office/drawing/2014/main" id="{612AD74D-7CCC-861B-CF4E-9DAE2AC345A4}"/>
              </a:ext>
            </a:extLst>
          </p:cNvPr>
          <p:cNvSpPr/>
          <p:nvPr/>
        </p:nvSpPr>
        <p:spPr>
          <a:xfrm>
            <a:off x="-6974" y="6549814"/>
            <a:ext cx="12198973" cy="308186"/>
          </a:xfrm>
          <a:prstGeom prst="rect">
            <a:avLst/>
          </a:prstGeom>
          <a:solidFill>
            <a:srgbClr val="00B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BE35E6F1-D05D-AB1D-987C-0450B887CE5D}"/>
              </a:ext>
            </a:extLst>
          </p:cNvPr>
          <p:cNvSpPr/>
          <p:nvPr/>
        </p:nvSpPr>
        <p:spPr>
          <a:xfrm>
            <a:off x="10661650" y="256617"/>
            <a:ext cx="1115823" cy="620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Afbeelding 9">
            <a:extLst>
              <a:ext uri="{FF2B5EF4-FFF2-40B4-BE49-F238E27FC236}">
                <a16:creationId xmlns:a16="http://schemas.microsoft.com/office/drawing/2014/main" id="{37192F1E-CAB2-A96E-074B-A917E7176EF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39400" y="238125"/>
            <a:ext cx="1354816" cy="898562"/>
          </a:xfrm>
          <a:prstGeom prst="rect">
            <a:avLst/>
          </a:prstGeom>
        </p:spPr>
      </p:pic>
      <p:sp>
        <p:nvSpPr>
          <p:cNvPr id="5" name="Tijdelijke aanduiding voor inhoud 2">
            <a:extLst>
              <a:ext uri="{FF2B5EF4-FFF2-40B4-BE49-F238E27FC236}">
                <a16:creationId xmlns:a16="http://schemas.microsoft.com/office/drawing/2014/main" id="{66D878C3-AE54-7AD6-3FE1-ECB91A254F93}"/>
              </a:ext>
            </a:extLst>
          </p:cNvPr>
          <p:cNvSpPr txBox="1">
            <a:spLocks/>
          </p:cNvSpPr>
          <p:nvPr/>
        </p:nvSpPr>
        <p:spPr>
          <a:xfrm>
            <a:off x="6890108" y="2400015"/>
            <a:ext cx="4249858" cy="4150939"/>
          </a:xfrm>
          <a:prstGeom prst="rect">
            <a:avLst/>
          </a:prstGeom>
        </p:spPr>
        <p:txBody>
          <a:bodyPr vert="horz" lIns="91440" tIns="45720" rIns="91440" bIns="45720" rtlCol="0">
            <a:normAutofit/>
          </a:bodyPr>
          <a:lstStyle>
            <a:lvl1pPr marL="0" indent="0" algn="l" defTabSz="914172" rtl="0" eaLnBrk="1" latinLnBrk="0" hangingPunct="1">
              <a:lnSpc>
                <a:spcPct val="90000"/>
              </a:lnSpc>
              <a:spcBef>
                <a:spcPts val="1000"/>
              </a:spcBef>
              <a:buFont typeface="Arial" panose="020B0604020202020204" pitchFamily="34" charset="0"/>
              <a:buNone/>
              <a:defRPr sz="2800" b="0" i="0" kern="1200">
                <a:solidFill>
                  <a:schemeClr val="tx1"/>
                </a:solidFill>
                <a:latin typeface="Lato Light" panose="020F0502020204030203" pitchFamily="34" charset="0"/>
                <a:ea typeface="+mn-ea"/>
                <a:cs typeface="+mn-cs"/>
              </a:defRPr>
            </a:lvl1pPr>
            <a:lvl2pPr marL="457086" indent="0" algn="l" defTabSz="914172" rtl="0" eaLnBrk="1" latinLnBrk="0" hangingPunct="1">
              <a:lnSpc>
                <a:spcPct val="90000"/>
              </a:lnSpc>
              <a:spcBef>
                <a:spcPts val="500"/>
              </a:spcBef>
              <a:buFont typeface="Arial" panose="020B0604020202020204" pitchFamily="34" charset="0"/>
              <a:buNone/>
              <a:defRPr sz="2400" b="0" i="0" kern="1200">
                <a:solidFill>
                  <a:schemeClr val="tx1"/>
                </a:solidFill>
                <a:latin typeface="Lato Light" panose="020F0502020204030203" pitchFamily="34" charset="0"/>
                <a:ea typeface="+mn-ea"/>
                <a:cs typeface="+mn-cs"/>
              </a:defRPr>
            </a:lvl2pPr>
            <a:lvl3pPr marL="914172" indent="0" algn="l" defTabSz="914172" rtl="0" eaLnBrk="1" latinLnBrk="0" hangingPunct="1">
              <a:lnSpc>
                <a:spcPct val="90000"/>
              </a:lnSpc>
              <a:spcBef>
                <a:spcPts val="500"/>
              </a:spcBef>
              <a:buFont typeface="Arial" panose="020B0604020202020204" pitchFamily="34" charset="0"/>
              <a:buNone/>
              <a:defRPr sz="2000" b="0" i="0" kern="1200">
                <a:solidFill>
                  <a:schemeClr val="tx1"/>
                </a:solidFill>
                <a:latin typeface="Lato Light" panose="020F0502020204030203" pitchFamily="34" charset="0"/>
                <a:ea typeface="+mn-ea"/>
                <a:cs typeface="+mn-cs"/>
              </a:defRPr>
            </a:lvl3pPr>
            <a:lvl4pPr marL="1371257" indent="0" algn="l" defTabSz="914172" rtl="0" eaLnBrk="1" latinLnBrk="0" hangingPunct="1">
              <a:lnSpc>
                <a:spcPct val="90000"/>
              </a:lnSpc>
              <a:spcBef>
                <a:spcPts val="500"/>
              </a:spcBef>
              <a:buFont typeface="Arial" panose="020B0604020202020204" pitchFamily="34" charset="0"/>
              <a:buNone/>
              <a:defRPr sz="1800" b="0" i="0" kern="1200">
                <a:solidFill>
                  <a:schemeClr val="tx1"/>
                </a:solidFill>
                <a:latin typeface="Lato Light" panose="020F0502020204030203" pitchFamily="34" charset="0"/>
                <a:ea typeface="+mn-ea"/>
                <a:cs typeface="+mn-cs"/>
              </a:defRPr>
            </a:lvl4pPr>
            <a:lvl5pPr marL="1828343" indent="0" algn="l" defTabSz="914172" rtl="0" eaLnBrk="1" latinLnBrk="0" hangingPunct="1">
              <a:lnSpc>
                <a:spcPct val="90000"/>
              </a:lnSpc>
              <a:spcBef>
                <a:spcPts val="500"/>
              </a:spcBef>
              <a:buFont typeface="Arial" panose="020B0604020202020204" pitchFamily="34" charset="0"/>
              <a:buNone/>
              <a:defRPr sz="1800" b="0" i="0" kern="1200">
                <a:solidFill>
                  <a:schemeClr val="tx1"/>
                </a:solidFill>
                <a:latin typeface="Lato Light" panose="020F0502020204030203" pitchFamily="34" charset="0"/>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400" dirty="0">
                <a:solidFill>
                  <a:schemeClr val="tx2"/>
                </a:solidFill>
                <a:latin typeface="Asap"/>
              </a:rPr>
              <a:t>Beleving en indrukken</a:t>
            </a:r>
          </a:p>
          <a:p>
            <a:pPr marL="342900" indent="-342900">
              <a:buFont typeface="Arial" panose="020B0604020202020204" pitchFamily="34" charset="0"/>
              <a:buChar char="•"/>
            </a:pPr>
            <a:r>
              <a:rPr lang="nl-NL" sz="2400" i="1" dirty="0">
                <a:solidFill>
                  <a:schemeClr val="tx2"/>
                </a:solidFill>
                <a:latin typeface="Asap"/>
              </a:rPr>
              <a:t>…..</a:t>
            </a:r>
          </a:p>
          <a:p>
            <a:pPr marL="342900" indent="-342900">
              <a:buFont typeface="Arial" panose="020B0604020202020204" pitchFamily="34" charset="0"/>
              <a:buChar char="•"/>
            </a:pPr>
            <a:r>
              <a:rPr lang="nl-NL" sz="2400" i="1" dirty="0">
                <a:solidFill>
                  <a:schemeClr val="tx2"/>
                </a:solidFill>
                <a:latin typeface="Asap"/>
              </a:rPr>
              <a:t>…..</a:t>
            </a:r>
          </a:p>
          <a:p>
            <a:pPr marL="342900" indent="-342900">
              <a:buFont typeface="Arial" panose="020B0604020202020204" pitchFamily="34" charset="0"/>
              <a:buChar char="•"/>
            </a:pPr>
            <a:r>
              <a:rPr lang="nl-NL" sz="2400" i="1" dirty="0">
                <a:solidFill>
                  <a:schemeClr val="tx2"/>
                </a:solidFill>
                <a:latin typeface="Asap"/>
              </a:rPr>
              <a:t>…..</a:t>
            </a:r>
          </a:p>
          <a:p>
            <a:pPr marL="457200" indent="-457200">
              <a:buFont typeface="Arial" panose="020B0604020202020204" pitchFamily="34" charset="0"/>
              <a:buChar char="•"/>
            </a:pPr>
            <a:endParaRPr lang="nl-NL" sz="2400" i="1" dirty="0">
              <a:solidFill>
                <a:schemeClr val="tx2"/>
              </a:solidFill>
              <a:latin typeface="Asap"/>
            </a:endParaRPr>
          </a:p>
        </p:txBody>
      </p:sp>
    </p:spTree>
    <p:extLst>
      <p:ext uri="{BB962C8B-B14F-4D97-AF65-F5344CB8AC3E}">
        <p14:creationId xmlns:p14="http://schemas.microsoft.com/office/powerpoint/2010/main" val="247631775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Theme blue">
      <a:dk1>
        <a:srgbClr val="898989"/>
      </a:dk1>
      <a:lt1>
        <a:srgbClr val="FFFFFF"/>
      </a:lt1>
      <a:dk2>
        <a:srgbClr val="272829"/>
      </a:dk2>
      <a:lt2>
        <a:srgbClr val="FFFFFF"/>
      </a:lt2>
      <a:accent1>
        <a:srgbClr val="23C35E"/>
      </a:accent1>
      <a:accent2>
        <a:srgbClr val="159596"/>
      </a:accent2>
      <a:accent3>
        <a:srgbClr val="1264C3"/>
      </a:accent3>
      <a:accent4>
        <a:srgbClr val="0547A3"/>
      </a:accent4>
      <a:accent5>
        <a:srgbClr val="153789"/>
      </a:accent5>
      <a:accent6>
        <a:srgbClr val="A4ACB5"/>
      </a:accent6>
      <a:hlink>
        <a:srgbClr val="32A79F"/>
      </a:hlink>
      <a:folHlink>
        <a:srgbClr val="89E1DE"/>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B3DF3F6E53A043A93E8FA07E0FAAA1" ma:contentTypeVersion="14" ma:contentTypeDescription="Een nieuw document maken." ma:contentTypeScope="" ma:versionID="68cd595c9c248dfd7e78e728cc76509c">
  <xsd:schema xmlns:xsd="http://www.w3.org/2001/XMLSchema" xmlns:xs="http://www.w3.org/2001/XMLSchema" xmlns:p="http://schemas.microsoft.com/office/2006/metadata/properties" xmlns:ns2="929e0819-93b6-48f0-ae3c-5a6a726f19c7" xmlns:ns3="244f3cdd-5e76-45d4-b393-feb3c9a3a156" targetNamespace="http://schemas.microsoft.com/office/2006/metadata/properties" ma:root="true" ma:fieldsID="0544ddd22ebb8bc6600bdff12ca73376" ns2:_="" ns3:_="">
    <xsd:import namespace="929e0819-93b6-48f0-ae3c-5a6a726f19c7"/>
    <xsd:import namespace="244f3cdd-5e76-45d4-b393-feb3c9a3a15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9e0819-93b6-48f0-ae3c-5a6a726f19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Afbeeldingtags" ma:readOnly="false" ma:fieldId="{5cf76f15-5ced-4ddc-b409-7134ff3c332f}" ma:taxonomyMulti="true" ma:sspId="512f55dd-c5ce-4ee4-938a-27093401a2b8"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44f3cdd-5e76-45d4-b393-feb3c9a3a156"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element name="TaxCatchAll" ma:index="16" nillable="true" ma:displayName="Taxonomy Catch All Column" ma:hidden="true" ma:list="{c7d9ab0f-bde4-45b2-b5f4-57c712b4a0eb}" ma:internalName="TaxCatchAll" ma:showField="CatchAllData" ma:web="244f3cdd-5e76-45d4-b393-feb3c9a3a1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29e0819-93b6-48f0-ae3c-5a6a726f19c7">
      <Terms xmlns="http://schemas.microsoft.com/office/infopath/2007/PartnerControls"/>
    </lcf76f155ced4ddcb4097134ff3c332f>
    <TaxCatchAll xmlns="244f3cdd-5e76-45d4-b393-feb3c9a3a156" xsi:nil="true"/>
  </documentManagement>
</p:properties>
</file>

<file path=customXml/itemProps1.xml><?xml version="1.0" encoding="utf-8"?>
<ds:datastoreItem xmlns:ds="http://schemas.openxmlformats.org/officeDocument/2006/customXml" ds:itemID="{C0CBA4BA-7E25-4D8D-A96E-FEED9DC38858}"/>
</file>

<file path=customXml/itemProps2.xml><?xml version="1.0" encoding="utf-8"?>
<ds:datastoreItem xmlns:ds="http://schemas.openxmlformats.org/officeDocument/2006/customXml" ds:itemID="{65E23F47-F26A-4A70-AE85-E17C04E0B769}">
  <ds:schemaRefs>
    <ds:schemaRef ds:uri="http://schemas.microsoft.com/sharepoint/v3/contenttype/forms"/>
  </ds:schemaRefs>
</ds:datastoreItem>
</file>

<file path=customXml/itemProps3.xml><?xml version="1.0" encoding="utf-8"?>
<ds:datastoreItem xmlns:ds="http://schemas.openxmlformats.org/officeDocument/2006/customXml" ds:itemID="{DEA9F910-884D-4FBA-A0EF-A79D6EA98BE8}">
  <ds:schemaRefs>
    <ds:schemaRef ds:uri="http://schemas.microsoft.com/office/2006/metadata/properties"/>
    <ds:schemaRef ds:uri="http://schemas.microsoft.com/office/infopath/2007/PartnerControls"/>
    <ds:schemaRef ds:uri="419543b4-72d9-47ee-a8a1-a72d183a9437"/>
    <ds:schemaRef ds:uri="c751901a-a042-419a-9abd-e79cd5789193"/>
  </ds:schemaRefs>
</ds:datastoreItem>
</file>

<file path=docProps/app.xml><?xml version="1.0" encoding="utf-8"?>
<Properties xmlns="http://schemas.openxmlformats.org/officeDocument/2006/extended-properties" xmlns:vt="http://schemas.openxmlformats.org/officeDocument/2006/docPropsVTypes">
  <TotalTime>1509</TotalTime>
  <Words>2299</Words>
  <Application>Microsoft Office PowerPoint</Application>
  <PresentationFormat>Breedbeeld</PresentationFormat>
  <Paragraphs>189</Paragraphs>
  <Slides>34</Slides>
  <Notes>20</Notes>
  <HiddenSlides>0</HiddenSlides>
  <MMClips>5</MMClips>
  <ScaleCrop>false</ScaleCrop>
  <HeadingPairs>
    <vt:vector size="6" baseType="variant">
      <vt:variant>
        <vt:lpstr>Gebruikte lettertypen</vt:lpstr>
      </vt:variant>
      <vt:variant>
        <vt:i4>12</vt:i4>
      </vt:variant>
      <vt:variant>
        <vt:lpstr>Thema</vt:lpstr>
      </vt:variant>
      <vt:variant>
        <vt:i4>2</vt:i4>
      </vt:variant>
      <vt:variant>
        <vt:lpstr>Diatitels</vt:lpstr>
      </vt:variant>
      <vt:variant>
        <vt:i4>34</vt:i4>
      </vt:variant>
    </vt:vector>
  </HeadingPairs>
  <TitlesOfParts>
    <vt:vector size="48" baseType="lpstr">
      <vt:lpstr>Arial</vt:lpstr>
      <vt:lpstr>Asap</vt:lpstr>
      <vt:lpstr>Calibri</vt:lpstr>
      <vt:lpstr>Calibri Light</vt:lpstr>
      <vt:lpstr>Courier New</vt:lpstr>
      <vt:lpstr>GEOMANIST-LIGHT</vt:lpstr>
      <vt:lpstr>Lato Light</vt:lpstr>
      <vt:lpstr>Poppins</vt:lpstr>
      <vt:lpstr>Poppins Medium</vt:lpstr>
      <vt:lpstr>Source Sans Pro</vt:lpstr>
      <vt:lpstr>Times New Roman</vt:lpstr>
      <vt:lpstr>Wingdings</vt:lpstr>
      <vt:lpstr>Kantoorthema</vt:lpstr>
      <vt:lpstr>1_Office Theme</vt:lpstr>
      <vt:lpstr>PowerPoint-presentatie</vt:lpstr>
      <vt:lpstr>PowerPoint-presentatie</vt:lpstr>
      <vt:lpstr>PowerPoint-presentatie</vt:lpstr>
      <vt:lpstr>PowerPoint-presentatie</vt:lpstr>
      <vt:lpstr>Zag/hoorde je in de docu dingen die je nog niet wist? Wat vind je ervan? </vt:lpstr>
      <vt:lpstr>PowerPoint-presentatie</vt:lpstr>
      <vt:lpstr>Zag/hoorde je in de docu dingen die je nog niet wist? Wat vind je ervan? </vt:lpstr>
      <vt:lpstr>PowerPoint-presentatie</vt:lpstr>
      <vt:lpstr>Zag/hoorde je in de docu dingen die je nog niet wist? Wat vind je ervan? </vt:lpstr>
      <vt:lpstr>PowerPoint-presentatie</vt:lpstr>
      <vt:lpstr>Zag/hoorde je in de docu dingen die je nog niet wist? Wat vind je ervan?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Maria</vt:lpstr>
      <vt:lpstr>Pieter</vt:lpstr>
      <vt:lpstr>Ibrahim</vt:lpstr>
      <vt:lpstr>Cynthia</vt:lpstr>
      <vt:lpstr>Wouter</vt:lpstr>
      <vt:lpstr>PowerPoint-presentatie</vt:lpstr>
      <vt:lpstr>PowerPoint-presentatie</vt:lpstr>
      <vt:lpstr>Wat vertel je morgen over wat we hier gedaan hebben?</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Samen erop vooruit</dc:title>
  <dc:creator>Joost</dc:creator>
  <cp:lastModifiedBy>Hans Koning</cp:lastModifiedBy>
  <cp:revision>23</cp:revision>
  <cp:lastPrinted>2023-06-27T13:24:52Z</cp:lastPrinted>
  <dcterms:created xsi:type="dcterms:W3CDTF">2023-05-01T10:23:07Z</dcterms:created>
  <dcterms:modified xsi:type="dcterms:W3CDTF">2023-09-28T10:05:21Z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0x01010073B3DF3F6E53A043A93E8FA07E0FAAA1</vt:lpwstr>
  </property>
  <property fmtid="{D5CDD505-2E9C-101B-9397-08002B2CF9AE}" pid="3" name="MediaServiceImageTags">
    <vt:lpwstr/>
  </property>
</Properties>
</file>