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62" r:id="rId6"/>
    <p:sldId id="256" r:id="rId7"/>
    <p:sldId id="257" r:id="rId8"/>
    <p:sldId id="261" r:id="rId9"/>
    <p:sldId id="271" r:id="rId10"/>
    <p:sldId id="269" r:id="rId11"/>
    <p:sldId id="265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961"/>
    <a:srgbClr val="4DC3CC"/>
    <a:srgbClr val="98648A"/>
    <a:srgbClr val="ED1C24"/>
    <a:srgbClr val="FFEECD"/>
    <a:srgbClr val="D2FAF6"/>
    <a:srgbClr val="CFC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66099A-A908-7270-2C57-2F1745505713}" v="55" dt="2025-11-04T19:36:24.498"/>
    <p1510:client id="{BB291361-7AC2-77A9-A953-F77B9FF431B2}" v="24" dt="2025-11-04T19:38:16.1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jk, Laura van der" userId="S::eik@degsg.nl::8428cc54-9f2f-4571-9318-ebb76f825802" providerId="AD" clId="Web-{BB291361-7AC2-77A9-A953-F77B9FF431B2}"/>
    <pc:docChg chg="modSld modMainMaster">
      <pc:chgData name="Eijk, Laura van der" userId="S::eik@degsg.nl::8428cc54-9f2f-4571-9318-ebb76f825802" providerId="AD" clId="Web-{BB291361-7AC2-77A9-A953-F77B9FF431B2}" dt="2025-11-04T19:38:16.105" v="23"/>
      <pc:docMkLst>
        <pc:docMk/>
      </pc:docMkLst>
      <pc:sldChg chg="modTransition">
        <pc:chgData name="Eijk, Laura van der" userId="S::eik@degsg.nl::8428cc54-9f2f-4571-9318-ebb76f825802" providerId="AD" clId="Web-{BB291361-7AC2-77A9-A953-F77B9FF431B2}" dt="2025-11-04T19:38:16.105" v="23"/>
        <pc:sldMkLst>
          <pc:docMk/>
          <pc:sldMk cId="1930014632" sldId="256"/>
        </pc:sldMkLst>
      </pc:sldChg>
      <pc:sldChg chg="modTransition">
        <pc:chgData name="Eijk, Laura van der" userId="S::eik@degsg.nl::8428cc54-9f2f-4571-9318-ebb76f825802" providerId="AD" clId="Web-{BB291361-7AC2-77A9-A953-F77B9FF431B2}" dt="2025-11-04T19:38:16.105" v="23"/>
        <pc:sldMkLst>
          <pc:docMk/>
          <pc:sldMk cId="2323926566" sldId="257"/>
        </pc:sldMkLst>
      </pc:sldChg>
      <pc:sldChg chg="modTransition">
        <pc:chgData name="Eijk, Laura van der" userId="S::eik@degsg.nl::8428cc54-9f2f-4571-9318-ebb76f825802" providerId="AD" clId="Web-{BB291361-7AC2-77A9-A953-F77B9FF431B2}" dt="2025-11-04T19:38:16.105" v="23"/>
        <pc:sldMkLst>
          <pc:docMk/>
          <pc:sldMk cId="1905690473" sldId="261"/>
        </pc:sldMkLst>
      </pc:sldChg>
      <pc:sldChg chg="modTransition">
        <pc:chgData name="Eijk, Laura van der" userId="S::eik@degsg.nl::8428cc54-9f2f-4571-9318-ebb76f825802" providerId="AD" clId="Web-{BB291361-7AC2-77A9-A953-F77B9FF431B2}" dt="2025-11-04T19:38:16.105" v="23"/>
        <pc:sldMkLst>
          <pc:docMk/>
          <pc:sldMk cId="3066635353" sldId="262"/>
        </pc:sldMkLst>
      </pc:sldChg>
      <pc:sldChg chg="modTransition">
        <pc:chgData name="Eijk, Laura van der" userId="S::eik@degsg.nl::8428cc54-9f2f-4571-9318-ebb76f825802" providerId="AD" clId="Web-{BB291361-7AC2-77A9-A953-F77B9FF431B2}" dt="2025-11-04T19:38:16.105" v="23"/>
        <pc:sldMkLst>
          <pc:docMk/>
          <pc:sldMk cId="2202608267" sldId="264"/>
        </pc:sldMkLst>
      </pc:sldChg>
      <pc:sldChg chg="modTransition">
        <pc:chgData name="Eijk, Laura van der" userId="S::eik@degsg.nl::8428cc54-9f2f-4571-9318-ebb76f825802" providerId="AD" clId="Web-{BB291361-7AC2-77A9-A953-F77B9FF431B2}" dt="2025-11-04T19:38:16.105" v="23"/>
        <pc:sldMkLst>
          <pc:docMk/>
          <pc:sldMk cId="1032584188" sldId="265"/>
        </pc:sldMkLst>
      </pc:sldChg>
      <pc:sldChg chg="modTransition">
        <pc:chgData name="Eijk, Laura van der" userId="S::eik@degsg.nl::8428cc54-9f2f-4571-9318-ebb76f825802" providerId="AD" clId="Web-{BB291361-7AC2-77A9-A953-F77B9FF431B2}" dt="2025-11-04T19:38:16.105" v="23"/>
        <pc:sldMkLst>
          <pc:docMk/>
          <pc:sldMk cId="670221318" sldId="269"/>
        </pc:sldMkLst>
      </pc:sldChg>
      <pc:sldChg chg="modTransition">
        <pc:chgData name="Eijk, Laura van der" userId="S::eik@degsg.nl::8428cc54-9f2f-4571-9318-ebb76f825802" providerId="AD" clId="Web-{BB291361-7AC2-77A9-A953-F77B9FF431B2}" dt="2025-11-04T19:38:16.105" v="23"/>
        <pc:sldMkLst>
          <pc:docMk/>
          <pc:sldMk cId="2945902537" sldId="271"/>
        </pc:sldMkLst>
      </pc:sldChg>
      <pc:sldChg chg="modTransition">
        <pc:chgData name="Eijk, Laura van der" userId="S::eik@degsg.nl::8428cc54-9f2f-4571-9318-ebb76f825802" providerId="AD" clId="Web-{BB291361-7AC2-77A9-A953-F77B9FF431B2}" dt="2025-11-04T19:38:16.105" v="23"/>
        <pc:sldMkLst>
          <pc:docMk/>
          <pc:sldMk cId="1363709967" sldId="272"/>
        </pc:sldMkLst>
      </pc:sldChg>
      <pc:sldMasterChg chg="modTransition modSldLayout">
        <pc:chgData name="Eijk, Laura van der" userId="S::eik@degsg.nl::8428cc54-9f2f-4571-9318-ebb76f825802" providerId="AD" clId="Web-{BB291361-7AC2-77A9-A953-F77B9FF431B2}" dt="2025-11-04T19:38:16.105" v="23"/>
        <pc:sldMasterMkLst>
          <pc:docMk/>
          <pc:sldMasterMk cId="152845025" sldId="2147483648"/>
        </pc:sldMasterMkLst>
        <pc:sldLayoutChg chg="modTransition">
          <pc:chgData name="Eijk, Laura van der" userId="S::eik@degsg.nl::8428cc54-9f2f-4571-9318-ebb76f825802" providerId="AD" clId="Web-{BB291361-7AC2-77A9-A953-F77B9FF431B2}" dt="2025-11-04T19:38:16.105" v="23"/>
          <pc:sldLayoutMkLst>
            <pc:docMk/>
            <pc:sldMasterMk cId="152845025" sldId="2147483648"/>
            <pc:sldLayoutMk cId="667515801" sldId="2147483649"/>
          </pc:sldLayoutMkLst>
        </pc:sldLayoutChg>
        <pc:sldLayoutChg chg="modTransition">
          <pc:chgData name="Eijk, Laura van der" userId="S::eik@degsg.nl::8428cc54-9f2f-4571-9318-ebb76f825802" providerId="AD" clId="Web-{BB291361-7AC2-77A9-A953-F77B9FF431B2}" dt="2025-11-04T19:38:16.105" v="23"/>
          <pc:sldLayoutMkLst>
            <pc:docMk/>
            <pc:sldMasterMk cId="152845025" sldId="2147483648"/>
            <pc:sldLayoutMk cId="3513086287" sldId="2147483650"/>
          </pc:sldLayoutMkLst>
        </pc:sldLayoutChg>
        <pc:sldLayoutChg chg="modTransition">
          <pc:chgData name="Eijk, Laura van der" userId="S::eik@degsg.nl::8428cc54-9f2f-4571-9318-ebb76f825802" providerId="AD" clId="Web-{BB291361-7AC2-77A9-A953-F77B9FF431B2}" dt="2025-11-04T19:38:16.105" v="23"/>
          <pc:sldLayoutMkLst>
            <pc:docMk/>
            <pc:sldMasterMk cId="152845025" sldId="2147483648"/>
            <pc:sldLayoutMk cId="2034075757" sldId="2147483651"/>
          </pc:sldLayoutMkLst>
        </pc:sldLayoutChg>
        <pc:sldLayoutChg chg="modTransition">
          <pc:chgData name="Eijk, Laura van der" userId="S::eik@degsg.nl::8428cc54-9f2f-4571-9318-ebb76f825802" providerId="AD" clId="Web-{BB291361-7AC2-77A9-A953-F77B9FF431B2}" dt="2025-11-04T19:38:16.105" v="23"/>
          <pc:sldLayoutMkLst>
            <pc:docMk/>
            <pc:sldMasterMk cId="152845025" sldId="2147483648"/>
            <pc:sldLayoutMk cId="1258185541" sldId="2147483652"/>
          </pc:sldLayoutMkLst>
        </pc:sldLayoutChg>
        <pc:sldLayoutChg chg="modTransition">
          <pc:chgData name="Eijk, Laura van der" userId="S::eik@degsg.nl::8428cc54-9f2f-4571-9318-ebb76f825802" providerId="AD" clId="Web-{BB291361-7AC2-77A9-A953-F77B9FF431B2}" dt="2025-11-04T19:38:16.105" v="23"/>
          <pc:sldLayoutMkLst>
            <pc:docMk/>
            <pc:sldMasterMk cId="152845025" sldId="2147483648"/>
            <pc:sldLayoutMk cId="1070563702" sldId="2147483653"/>
          </pc:sldLayoutMkLst>
        </pc:sldLayoutChg>
        <pc:sldLayoutChg chg="modTransition">
          <pc:chgData name="Eijk, Laura van der" userId="S::eik@degsg.nl::8428cc54-9f2f-4571-9318-ebb76f825802" providerId="AD" clId="Web-{BB291361-7AC2-77A9-A953-F77B9FF431B2}" dt="2025-11-04T19:38:16.105" v="23"/>
          <pc:sldLayoutMkLst>
            <pc:docMk/>
            <pc:sldMasterMk cId="152845025" sldId="2147483648"/>
            <pc:sldLayoutMk cId="879313821" sldId="2147483654"/>
          </pc:sldLayoutMkLst>
        </pc:sldLayoutChg>
        <pc:sldLayoutChg chg="modTransition">
          <pc:chgData name="Eijk, Laura van der" userId="S::eik@degsg.nl::8428cc54-9f2f-4571-9318-ebb76f825802" providerId="AD" clId="Web-{BB291361-7AC2-77A9-A953-F77B9FF431B2}" dt="2025-11-04T19:38:16.105" v="23"/>
          <pc:sldLayoutMkLst>
            <pc:docMk/>
            <pc:sldMasterMk cId="152845025" sldId="2147483648"/>
            <pc:sldLayoutMk cId="2892791174" sldId="2147483655"/>
          </pc:sldLayoutMkLst>
        </pc:sldLayoutChg>
        <pc:sldLayoutChg chg="modTransition">
          <pc:chgData name="Eijk, Laura van der" userId="S::eik@degsg.nl::8428cc54-9f2f-4571-9318-ebb76f825802" providerId="AD" clId="Web-{BB291361-7AC2-77A9-A953-F77B9FF431B2}" dt="2025-11-04T19:38:16.105" v="23"/>
          <pc:sldLayoutMkLst>
            <pc:docMk/>
            <pc:sldMasterMk cId="152845025" sldId="2147483648"/>
            <pc:sldLayoutMk cId="729022607" sldId="2147483656"/>
          </pc:sldLayoutMkLst>
        </pc:sldLayoutChg>
        <pc:sldLayoutChg chg="modTransition">
          <pc:chgData name="Eijk, Laura van der" userId="S::eik@degsg.nl::8428cc54-9f2f-4571-9318-ebb76f825802" providerId="AD" clId="Web-{BB291361-7AC2-77A9-A953-F77B9FF431B2}" dt="2025-11-04T19:38:16.105" v="23"/>
          <pc:sldLayoutMkLst>
            <pc:docMk/>
            <pc:sldMasterMk cId="152845025" sldId="2147483648"/>
            <pc:sldLayoutMk cId="1559252473" sldId="2147483657"/>
          </pc:sldLayoutMkLst>
        </pc:sldLayoutChg>
        <pc:sldLayoutChg chg="modTransition">
          <pc:chgData name="Eijk, Laura van der" userId="S::eik@degsg.nl::8428cc54-9f2f-4571-9318-ebb76f825802" providerId="AD" clId="Web-{BB291361-7AC2-77A9-A953-F77B9FF431B2}" dt="2025-11-04T19:38:16.105" v="23"/>
          <pc:sldLayoutMkLst>
            <pc:docMk/>
            <pc:sldMasterMk cId="152845025" sldId="2147483648"/>
            <pc:sldLayoutMk cId="1996968081" sldId="2147483658"/>
          </pc:sldLayoutMkLst>
        </pc:sldLayoutChg>
        <pc:sldLayoutChg chg="modTransition">
          <pc:chgData name="Eijk, Laura van der" userId="S::eik@degsg.nl::8428cc54-9f2f-4571-9318-ebb76f825802" providerId="AD" clId="Web-{BB291361-7AC2-77A9-A953-F77B9FF431B2}" dt="2025-11-04T19:38:16.105" v="23"/>
          <pc:sldLayoutMkLst>
            <pc:docMk/>
            <pc:sldMasterMk cId="152845025" sldId="2147483648"/>
            <pc:sldLayoutMk cId="1905243314" sldId="2147483659"/>
          </pc:sldLayoutMkLst>
        </pc:sldLayoutChg>
      </pc:sldMasterChg>
    </pc:docChg>
  </pc:docChgLst>
  <pc:docChgLst>
    <pc:chgData name="Eijk, Laura van der" userId="S::eik@degsg.nl::8428cc54-9f2f-4571-9318-ebb76f825802" providerId="AD" clId="Web-{1866099A-A908-7270-2C57-2F1745505713}"/>
    <pc:docChg chg="modSld modMainMaster">
      <pc:chgData name="Eijk, Laura van der" userId="S::eik@degsg.nl::8428cc54-9f2f-4571-9318-ebb76f825802" providerId="AD" clId="Web-{1866099A-A908-7270-2C57-2F1745505713}" dt="2025-11-04T19:36:24.498" v="54"/>
      <pc:docMkLst>
        <pc:docMk/>
      </pc:docMkLst>
      <pc:sldChg chg="modTransition">
        <pc:chgData name="Eijk, Laura van der" userId="S::eik@degsg.nl::8428cc54-9f2f-4571-9318-ebb76f825802" providerId="AD" clId="Web-{1866099A-A908-7270-2C57-2F1745505713}" dt="2025-11-04T19:36:24.498" v="54"/>
        <pc:sldMkLst>
          <pc:docMk/>
          <pc:sldMk cId="1930014632" sldId="256"/>
        </pc:sldMkLst>
      </pc:sldChg>
      <pc:sldChg chg="modTransition">
        <pc:chgData name="Eijk, Laura van der" userId="S::eik@degsg.nl::8428cc54-9f2f-4571-9318-ebb76f825802" providerId="AD" clId="Web-{1866099A-A908-7270-2C57-2F1745505713}" dt="2025-11-04T19:36:24.498" v="54"/>
        <pc:sldMkLst>
          <pc:docMk/>
          <pc:sldMk cId="2323926566" sldId="257"/>
        </pc:sldMkLst>
      </pc:sldChg>
      <pc:sldChg chg="modTransition">
        <pc:chgData name="Eijk, Laura van der" userId="S::eik@degsg.nl::8428cc54-9f2f-4571-9318-ebb76f825802" providerId="AD" clId="Web-{1866099A-A908-7270-2C57-2F1745505713}" dt="2025-11-04T19:36:24.498" v="54"/>
        <pc:sldMkLst>
          <pc:docMk/>
          <pc:sldMk cId="1905690473" sldId="261"/>
        </pc:sldMkLst>
      </pc:sldChg>
      <pc:sldChg chg="modTransition">
        <pc:chgData name="Eijk, Laura van der" userId="S::eik@degsg.nl::8428cc54-9f2f-4571-9318-ebb76f825802" providerId="AD" clId="Web-{1866099A-A908-7270-2C57-2F1745505713}" dt="2025-11-04T19:36:24.498" v="54"/>
        <pc:sldMkLst>
          <pc:docMk/>
          <pc:sldMk cId="3066635353" sldId="262"/>
        </pc:sldMkLst>
      </pc:sldChg>
      <pc:sldChg chg="modTransition">
        <pc:chgData name="Eijk, Laura van der" userId="S::eik@degsg.nl::8428cc54-9f2f-4571-9318-ebb76f825802" providerId="AD" clId="Web-{1866099A-A908-7270-2C57-2F1745505713}" dt="2025-11-04T19:36:24.498" v="54"/>
        <pc:sldMkLst>
          <pc:docMk/>
          <pc:sldMk cId="2202608267" sldId="264"/>
        </pc:sldMkLst>
      </pc:sldChg>
      <pc:sldChg chg="modTransition">
        <pc:chgData name="Eijk, Laura van der" userId="S::eik@degsg.nl::8428cc54-9f2f-4571-9318-ebb76f825802" providerId="AD" clId="Web-{1866099A-A908-7270-2C57-2F1745505713}" dt="2025-11-04T19:36:24.498" v="54"/>
        <pc:sldMkLst>
          <pc:docMk/>
          <pc:sldMk cId="1032584188" sldId="265"/>
        </pc:sldMkLst>
      </pc:sldChg>
      <pc:sldChg chg="modTransition">
        <pc:chgData name="Eijk, Laura van der" userId="S::eik@degsg.nl::8428cc54-9f2f-4571-9318-ebb76f825802" providerId="AD" clId="Web-{1866099A-A908-7270-2C57-2F1745505713}" dt="2025-11-04T19:36:24.498" v="54"/>
        <pc:sldMkLst>
          <pc:docMk/>
          <pc:sldMk cId="670221318" sldId="269"/>
        </pc:sldMkLst>
      </pc:sldChg>
      <pc:sldChg chg="modTransition">
        <pc:chgData name="Eijk, Laura van der" userId="S::eik@degsg.nl::8428cc54-9f2f-4571-9318-ebb76f825802" providerId="AD" clId="Web-{1866099A-A908-7270-2C57-2F1745505713}" dt="2025-11-04T19:36:24.498" v="54"/>
        <pc:sldMkLst>
          <pc:docMk/>
          <pc:sldMk cId="2945902537" sldId="271"/>
        </pc:sldMkLst>
      </pc:sldChg>
      <pc:sldChg chg="modTransition">
        <pc:chgData name="Eijk, Laura van der" userId="S::eik@degsg.nl::8428cc54-9f2f-4571-9318-ebb76f825802" providerId="AD" clId="Web-{1866099A-A908-7270-2C57-2F1745505713}" dt="2025-11-04T19:36:24.498" v="54"/>
        <pc:sldMkLst>
          <pc:docMk/>
          <pc:sldMk cId="1363709967" sldId="272"/>
        </pc:sldMkLst>
      </pc:sldChg>
      <pc:sldMasterChg chg="modTransition modSldLayout">
        <pc:chgData name="Eijk, Laura van der" userId="S::eik@degsg.nl::8428cc54-9f2f-4571-9318-ebb76f825802" providerId="AD" clId="Web-{1866099A-A908-7270-2C57-2F1745505713}" dt="2025-11-04T19:36:24.498" v="54"/>
        <pc:sldMasterMkLst>
          <pc:docMk/>
          <pc:sldMasterMk cId="152845025" sldId="2147483648"/>
        </pc:sldMasterMkLst>
        <pc:sldLayoutChg chg="modTransition">
          <pc:chgData name="Eijk, Laura van der" userId="S::eik@degsg.nl::8428cc54-9f2f-4571-9318-ebb76f825802" providerId="AD" clId="Web-{1866099A-A908-7270-2C57-2F1745505713}" dt="2025-11-04T19:36:24.498" v="54"/>
          <pc:sldLayoutMkLst>
            <pc:docMk/>
            <pc:sldMasterMk cId="152845025" sldId="2147483648"/>
            <pc:sldLayoutMk cId="667515801" sldId="2147483649"/>
          </pc:sldLayoutMkLst>
        </pc:sldLayoutChg>
        <pc:sldLayoutChg chg="modTransition">
          <pc:chgData name="Eijk, Laura van der" userId="S::eik@degsg.nl::8428cc54-9f2f-4571-9318-ebb76f825802" providerId="AD" clId="Web-{1866099A-A908-7270-2C57-2F1745505713}" dt="2025-11-04T19:36:24.498" v="54"/>
          <pc:sldLayoutMkLst>
            <pc:docMk/>
            <pc:sldMasterMk cId="152845025" sldId="2147483648"/>
            <pc:sldLayoutMk cId="3513086287" sldId="2147483650"/>
          </pc:sldLayoutMkLst>
        </pc:sldLayoutChg>
        <pc:sldLayoutChg chg="modTransition">
          <pc:chgData name="Eijk, Laura van der" userId="S::eik@degsg.nl::8428cc54-9f2f-4571-9318-ebb76f825802" providerId="AD" clId="Web-{1866099A-A908-7270-2C57-2F1745505713}" dt="2025-11-04T19:36:24.498" v="54"/>
          <pc:sldLayoutMkLst>
            <pc:docMk/>
            <pc:sldMasterMk cId="152845025" sldId="2147483648"/>
            <pc:sldLayoutMk cId="2034075757" sldId="2147483651"/>
          </pc:sldLayoutMkLst>
        </pc:sldLayoutChg>
        <pc:sldLayoutChg chg="modTransition">
          <pc:chgData name="Eijk, Laura van der" userId="S::eik@degsg.nl::8428cc54-9f2f-4571-9318-ebb76f825802" providerId="AD" clId="Web-{1866099A-A908-7270-2C57-2F1745505713}" dt="2025-11-04T19:36:24.498" v="54"/>
          <pc:sldLayoutMkLst>
            <pc:docMk/>
            <pc:sldMasterMk cId="152845025" sldId="2147483648"/>
            <pc:sldLayoutMk cId="1258185541" sldId="2147483652"/>
          </pc:sldLayoutMkLst>
        </pc:sldLayoutChg>
        <pc:sldLayoutChg chg="modTransition">
          <pc:chgData name="Eijk, Laura van der" userId="S::eik@degsg.nl::8428cc54-9f2f-4571-9318-ebb76f825802" providerId="AD" clId="Web-{1866099A-A908-7270-2C57-2F1745505713}" dt="2025-11-04T19:36:24.498" v="54"/>
          <pc:sldLayoutMkLst>
            <pc:docMk/>
            <pc:sldMasterMk cId="152845025" sldId="2147483648"/>
            <pc:sldLayoutMk cId="1070563702" sldId="2147483653"/>
          </pc:sldLayoutMkLst>
        </pc:sldLayoutChg>
        <pc:sldLayoutChg chg="modTransition">
          <pc:chgData name="Eijk, Laura van der" userId="S::eik@degsg.nl::8428cc54-9f2f-4571-9318-ebb76f825802" providerId="AD" clId="Web-{1866099A-A908-7270-2C57-2F1745505713}" dt="2025-11-04T19:36:24.498" v="54"/>
          <pc:sldLayoutMkLst>
            <pc:docMk/>
            <pc:sldMasterMk cId="152845025" sldId="2147483648"/>
            <pc:sldLayoutMk cId="879313821" sldId="2147483654"/>
          </pc:sldLayoutMkLst>
        </pc:sldLayoutChg>
        <pc:sldLayoutChg chg="modTransition">
          <pc:chgData name="Eijk, Laura van der" userId="S::eik@degsg.nl::8428cc54-9f2f-4571-9318-ebb76f825802" providerId="AD" clId="Web-{1866099A-A908-7270-2C57-2F1745505713}" dt="2025-11-04T19:36:24.498" v="54"/>
          <pc:sldLayoutMkLst>
            <pc:docMk/>
            <pc:sldMasterMk cId="152845025" sldId="2147483648"/>
            <pc:sldLayoutMk cId="2892791174" sldId="2147483655"/>
          </pc:sldLayoutMkLst>
        </pc:sldLayoutChg>
        <pc:sldLayoutChg chg="modTransition">
          <pc:chgData name="Eijk, Laura van der" userId="S::eik@degsg.nl::8428cc54-9f2f-4571-9318-ebb76f825802" providerId="AD" clId="Web-{1866099A-A908-7270-2C57-2F1745505713}" dt="2025-11-04T19:36:24.498" v="54"/>
          <pc:sldLayoutMkLst>
            <pc:docMk/>
            <pc:sldMasterMk cId="152845025" sldId="2147483648"/>
            <pc:sldLayoutMk cId="729022607" sldId="2147483656"/>
          </pc:sldLayoutMkLst>
        </pc:sldLayoutChg>
        <pc:sldLayoutChg chg="modTransition">
          <pc:chgData name="Eijk, Laura van der" userId="S::eik@degsg.nl::8428cc54-9f2f-4571-9318-ebb76f825802" providerId="AD" clId="Web-{1866099A-A908-7270-2C57-2F1745505713}" dt="2025-11-04T19:36:24.498" v="54"/>
          <pc:sldLayoutMkLst>
            <pc:docMk/>
            <pc:sldMasterMk cId="152845025" sldId="2147483648"/>
            <pc:sldLayoutMk cId="1559252473" sldId="2147483657"/>
          </pc:sldLayoutMkLst>
        </pc:sldLayoutChg>
        <pc:sldLayoutChg chg="modTransition">
          <pc:chgData name="Eijk, Laura van der" userId="S::eik@degsg.nl::8428cc54-9f2f-4571-9318-ebb76f825802" providerId="AD" clId="Web-{1866099A-A908-7270-2C57-2F1745505713}" dt="2025-11-04T19:36:24.498" v="54"/>
          <pc:sldLayoutMkLst>
            <pc:docMk/>
            <pc:sldMasterMk cId="152845025" sldId="2147483648"/>
            <pc:sldLayoutMk cId="1996968081" sldId="2147483658"/>
          </pc:sldLayoutMkLst>
        </pc:sldLayoutChg>
        <pc:sldLayoutChg chg="modTransition">
          <pc:chgData name="Eijk, Laura van der" userId="S::eik@degsg.nl::8428cc54-9f2f-4571-9318-ebb76f825802" providerId="AD" clId="Web-{1866099A-A908-7270-2C57-2F1745505713}" dt="2025-11-04T19:36:24.498" v="54"/>
          <pc:sldLayoutMkLst>
            <pc:docMk/>
            <pc:sldMasterMk cId="152845025" sldId="2147483648"/>
            <pc:sldLayoutMk cId="1905243314" sldId="2147483659"/>
          </pc:sldLayoutMkLst>
        </pc:sldLayoutChg>
      </pc:sldMasterChg>
    </pc:docChg>
  </pc:docChgLst>
  <pc:docChgLst>
    <pc:chgData name="Bouman, Rolof" userId="351cff06-aeaa-45f8-ba17-2d0398437fb3" providerId="ADAL" clId="{9CFA509F-2953-4287-A4B6-8AA54ECF301A}"/>
    <pc:docChg chg="undo custSel addSld delSld modSld sldOrd">
      <pc:chgData name="Bouman, Rolof" userId="351cff06-aeaa-45f8-ba17-2d0398437fb3" providerId="ADAL" clId="{9CFA509F-2953-4287-A4B6-8AA54ECF301A}" dt="2025-10-30T16:07:28.132" v="174" actId="1076"/>
      <pc:docMkLst>
        <pc:docMk/>
      </pc:docMkLst>
      <pc:sldChg chg="addSp delSp modSp mod modTransition addAnim delAnim modAnim">
        <pc:chgData name="Bouman, Rolof" userId="351cff06-aeaa-45f8-ba17-2d0398437fb3" providerId="ADAL" clId="{9CFA509F-2953-4287-A4B6-8AA54ECF301A}" dt="2025-10-30T16:03:24.029" v="138" actId="478"/>
        <pc:sldMkLst>
          <pc:docMk/>
          <pc:sldMk cId="1930014632" sldId="256"/>
        </pc:sldMkLst>
        <pc:spChg chg="add del mod">
          <ac:chgData name="Bouman, Rolof" userId="351cff06-aeaa-45f8-ba17-2d0398437fb3" providerId="ADAL" clId="{9CFA509F-2953-4287-A4B6-8AA54ECF301A}" dt="2025-10-30T16:03:24.029" v="138" actId="478"/>
          <ac:spMkLst>
            <pc:docMk/>
            <pc:sldMk cId="1930014632" sldId="256"/>
            <ac:spMk id="2" creationId="{59D5768F-0CF4-784D-594D-C646288938AC}"/>
          </ac:spMkLst>
        </pc:spChg>
        <pc:spChg chg="mod">
          <ac:chgData name="Bouman, Rolof" userId="351cff06-aeaa-45f8-ba17-2d0398437fb3" providerId="ADAL" clId="{9CFA509F-2953-4287-A4B6-8AA54ECF301A}" dt="2025-10-30T15:28:09.415" v="26" actId="403"/>
          <ac:spMkLst>
            <pc:docMk/>
            <pc:sldMk cId="1930014632" sldId="256"/>
            <ac:spMk id="7" creationId="{DF480486-70AC-CD2F-920C-884A3EE91825}"/>
          </ac:spMkLst>
        </pc:spChg>
      </pc:sldChg>
      <pc:sldChg chg="modTransition">
        <pc:chgData name="Bouman, Rolof" userId="351cff06-aeaa-45f8-ba17-2d0398437fb3" providerId="ADAL" clId="{9CFA509F-2953-4287-A4B6-8AA54ECF301A}" dt="2025-10-30T16:03:28.713" v="143"/>
        <pc:sldMkLst>
          <pc:docMk/>
          <pc:sldMk cId="2323926566" sldId="257"/>
        </pc:sldMkLst>
      </pc:sldChg>
      <pc:sldChg chg="del">
        <pc:chgData name="Bouman, Rolof" userId="351cff06-aeaa-45f8-ba17-2d0398437fb3" providerId="ADAL" clId="{9CFA509F-2953-4287-A4B6-8AA54ECF301A}" dt="2025-10-30T15:28:52.261" v="29" actId="47"/>
        <pc:sldMkLst>
          <pc:docMk/>
          <pc:sldMk cId="340156635" sldId="259"/>
        </pc:sldMkLst>
      </pc:sldChg>
      <pc:sldChg chg="modTransition">
        <pc:chgData name="Bouman, Rolof" userId="351cff06-aeaa-45f8-ba17-2d0398437fb3" providerId="ADAL" clId="{9CFA509F-2953-4287-A4B6-8AA54ECF301A}" dt="2025-10-30T16:03:31.883" v="146"/>
        <pc:sldMkLst>
          <pc:docMk/>
          <pc:sldMk cId="1905690473" sldId="261"/>
        </pc:sldMkLst>
      </pc:sldChg>
      <pc:sldChg chg="modTransition">
        <pc:chgData name="Bouman, Rolof" userId="351cff06-aeaa-45f8-ba17-2d0398437fb3" providerId="ADAL" clId="{9CFA509F-2953-4287-A4B6-8AA54ECF301A}" dt="2025-10-30T16:03:16.237" v="132"/>
        <pc:sldMkLst>
          <pc:docMk/>
          <pc:sldMk cId="3066635353" sldId="262"/>
        </pc:sldMkLst>
      </pc:sldChg>
      <pc:sldChg chg="del">
        <pc:chgData name="Bouman, Rolof" userId="351cff06-aeaa-45f8-ba17-2d0398437fb3" providerId="ADAL" clId="{9CFA509F-2953-4287-A4B6-8AA54ECF301A}" dt="2025-10-30T15:26:22.067" v="0" actId="47"/>
        <pc:sldMkLst>
          <pc:docMk/>
          <pc:sldMk cId="2649341158" sldId="263"/>
        </pc:sldMkLst>
      </pc:sldChg>
      <pc:sldChg chg="addSp delSp modSp mod modTransition">
        <pc:chgData name="Bouman, Rolof" userId="351cff06-aeaa-45f8-ba17-2d0398437fb3" providerId="ADAL" clId="{9CFA509F-2953-4287-A4B6-8AA54ECF301A}" dt="2025-10-30T16:06:45.216" v="167" actId="1076"/>
        <pc:sldMkLst>
          <pc:docMk/>
          <pc:sldMk cId="2202608267" sldId="264"/>
        </pc:sldMkLst>
        <pc:picChg chg="add mod">
          <ac:chgData name="Bouman, Rolof" userId="351cff06-aeaa-45f8-ba17-2d0398437fb3" providerId="ADAL" clId="{9CFA509F-2953-4287-A4B6-8AA54ECF301A}" dt="2025-10-30T16:06:45.216" v="167" actId="1076"/>
          <ac:picMkLst>
            <pc:docMk/>
            <pc:sldMk cId="2202608267" sldId="264"/>
            <ac:picMk id="3" creationId="{7F3B76AF-76A1-AB64-1A18-CCF45D17BE87}"/>
          </ac:picMkLst>
        </pc:picChg>
        <pc:picChg chg="del">
          <ac:chgData name="Bouman, Rolof" userId="351cff06-aeaa-45f8-ba17-2d0398437fb3" providerId="ADAL" clId="{9CFA509F-2953-4287-A4B6-8AA54ECF301A}" dt="2025-10-30T16:05:58.484" v="156" actId="478"/>
          <ac:picMkLst>
            <pc:docMk/>
            <pc:sldMk cId="2202608267" sldId="264"/>
            <ac:picMk id="9" creationId="{E608A0C8-A3BF-2243-8264-DC88CA1BDCB1}"/>
          </ac:picMkLst>
        </pc:picChg>
      </pc:sldChg>
      <pc:sldChg chg="modSp add del mod modTransition">
        <pc:chgData name="Bouman, Rolof" userId="351cff06-aeaa-45f8-ba17-2d0398437fb3" providerId="ADAL" clId="{9CFA509F-2953-4287-A4B6-8AA54ECF301A}" dt="2025-10-30T16:03:41.005" v="152"/>
        <pc:sldMkLst>
          <pc:docMk/>
          <pc:sldMk cId="1032584188" sldId="265"/>
        </pc:sldMkLst>
        <pc:spChg chg="mod">
          <ac:chgData name="Bouman, Rolof" userId="351cff06-aeaa-45f8-ba17-2d0398437fb3" providerId="ADAL" clId="{9CFA509F-2953-4287-A4B6-8AA54ECF301A}" dt="2025-10-30T15:31:02.744" v="61" actId="2711"/>
          <ac:spMkLst>
            <pc:docMk/>
            <pc:sldMk cId="1032584188" sldId="265"/>
            <ac:spMk id="3" creationId="{F3819E0E-0E6E-3FA6-8B5E-43D9B75EDB0E}"/>
          </ac:spMkLst>
        </pc:spChg>
      </pc:sldChg>
      <pc:sldChg chg="del">
        <pc:chgData name="Bouman, Rolof" userId="351cff06-aeaa-45f8-ba17-2d0398437fb3" providerId="ADAL" clId="{9CFA509F-2953-4287-A4B6-8AA54ECF301A}" dt="2025-10-30T15:28:24.252" v="27" actId="47"/>
        <pc:sldMkLst>
          <pc:docMk/>
          <pc:sldMk cId="2257115182" sldId="267"/>
        </pc:sldMkLst>
      </pc:sldChg>
      <pc:sldChg chg="del">
        <pc:chgData name="Bouman, Rolof" userId="351cff06-aeaa-45f8-ba17-2d0398437fb3" providerId="ADAL" clId="{9CFA509F-2953-4287-A4B6-8AA54ECF301A}" dt="2025-10-30T15:28:25.612" v="28" actId="47"/>
        <pc:sldMkLst>
          <pc:docMk/>
          <pc:sldMk cId="1559448431" sldId="268"/>
        </pc:sldMkLst>
      </pc:sldChg>
      <pc:sldChg chg="addSp modSp modTransition">
        <pc:chgData name="Bouman, Rolof" userId="351cff06-aeaa-45f8-ba17-2d0398437fb3" providerId="ADAL" clId="{9CFA509F-2953-4287-A4B6-8AA54ECF301A}" dt="2025-10-30T16:05:49.037" v="155"/>
        <pc:sldMkLst>
          <pc:docMk/>
          <pc:sldMk cId="670221318" sldId="269"/>
        </pc:sldMkLst>
        <pc:graphicFrameChg chg="mod">
          <ac:chgData name="Bouman, Rolof" userId="351cff06-aeaa-45f8-ba17-2d0398437fb3" providerId="ADAL" clId="{9CFA509F-2953-4287-A4B6-8AA54ECF301A}" dt="2025-10-30T16:05:42.894" v="154"/>
          <ac:graphicFrameMkLst>
            <pc:docMk/>
            <pc:sldMk cId="670221318" sldId="269"/>
            <ac:graphicFrameMk id="4" creationId="{0FD197C9-0935-BDDF-C3F3-A00769823969}"/>
          </ac:graphicFrameMkLst>
        </pc:graphicFrameChg>
        <pc:picChg chg="add mod">
          <ac:chgData name="Bouman, Rolof" userId="351cff06-aeaa-45f8-ba17-2d0398437fb3" providerId="ADAL" clId="{9CFA509F-2953-4287-A4B6-8AA54ECF301A}" dt="2025-10-30T16:05:49.037" v="155"/>
          <ac:picMkLst>
            <pc:docMk/>
            <pc:sldMk cId="670221318" sldId="269"/>
            <ac:picMk id="2" creationId="{A3B75368-1E9E-61A9-D496-F69C39028E8D}"/>
          </ac:picMkLst>
        </pc:picChg>
      </pc:sldChg>
      <pc:sldChg chg="del">
        <pc:chgData name="Bouman, Rolof" userId="351cff06-aeaa-45f8-ba17-2d0398437fb3" providerId="ADAL" clId="{9CFA509F-2953-4287-A4B6-8AA54ECF301A}" dt="2025-10-30T15:26:25.010" v="1" actId="47"/>
        <pc:sldMkLst>
          <pc:docMk/>
          <pc:sldMk cId="3713422200" sldId="270"/>
        </pc:sldMkLst>
      </pc:sldChg>
      <pc:sldChg chg="addSp delSp modSp mod modTransition">
        <pc:chgData name="Bouman, Rolof" userId="351cff06-aeaa-45f8-ba17-2d0398437fb3" providerId="ADAL" clId="{9CFA509F-2953-4287-A4B6-8AA54ECF301A}" dt="2025-10-30T16:07:28.132" v="174" actId="1076"/>
        <pc:sldMkLst>
          <pc:docMk/>
          <pc:sldMk cId="2945902537" sldId="271"/>
        </pc:sldMkLst>
        <pc:spChg chg="add del mod">
          <ac:chgData name="Bouman, Rolof" userId="351cff06-aeaa-45f8-ba17-2d0398437fb3" providerId="ADAL" clId="{9CFA509F-2953-4287-A4B6-8AA54ECF301A}" dt="2025-10-30T16:07:25.672" v="171"/>
          <ac:spMkLst>
            <pc:docMk/>
            <pc:sldMk cId="2945902537" sldId="271"/>
            <ac:spMk id="8" creationId="{09DAA923-FADB-F94A-DFA7-C9820A2E2A4E}"/>
          </ac:spMkLst>
        </pc:spChg>
        <pc:picChg chg="add mod">
          <ac:chgData name="Bouman, Rolof" userId="351cff06-aeaa-45f8-ba17-2d0398437fb3" providerId="ADAL" clId="{9CFA509F-2953-4287-A4B6-8AA54ECF301A}" dt="2025-10-30T16:05:38.186" v="153"/>
          <ac:picMkLst>
            <pc:docMk/>
            <pc:sldMk cId="2945902537" sldId="271"/>
            <ac:picMk id="3" creationId="{395F2A59-8947-FDD2-C420-251220F2883F}"/>
          </ac:picMkLst>
        </pc:picChg>
        <pc:picChg chg="del">
          <ac:chgData name="Bouman, Rolof" userId="351cff06-aeaa-45f8-ba17-2d0398437fb3" providerId="ADAL" clId="{9CFA509F-2953-4287-A4B6-8AA54ECF301A}" dt="2025-10-30T16:07:22.117" v="170" actId="478"/>
          <ac:picMkLst>
            <pc:docMk/>
            <pc:sldMk cId="2945902537" sldId="271"/>
            <ac:picMk id="7" creationId="{00000000-0000-0000-0000-000000000000}"/>
          </ac:picMkLst>
        </pc:picChg>
        <pc:picChg chg="add mod">
          <ac:chgData name="Bouman, Rolof" userId="351cff06-aeaa-45f8-ba17-2d0398437fb3" providerId="ADAL" clId="{9CFA509F-2953-4287-A4B6-8AA54ECF301A}" dt="2025-10-30T16:07:28.132" v="174" actId="1076"/>
          <ac:picMkLst>
            <pc:docMk/>
            <pc:sldMk cId="2945902537" sldId="271"/>
            <ac:picMk id="10" creationId="{4221DBD8-BE48-FE76-3099-B92C979BCAEB}"/>
          </ac:picMkLst>
        </pc:picChg>
      </pc:sldChg>
      <pc:sldChg chg="addSp delSp modSp mod ord modTransition">
        <pc:chgData name="Bouman, Rolof" userId="351cff06-aeaa-45f8-ba17-2d0398437fb3" providerId="ADAL" clId="{9CFA509F-2953-4287-A4B6-8AA54ECF301A}" dt="2025-10-30T16:06:55.687" v="169" actId="1076"/>
        <pc:sldMkLst>
          <pc:docMk/>
          <pc:sldMk cId="1363709967" sldId="272"/>
        </pc:sldMkLst>
        <pc:picChg chg="add mod">
          <ac:chgData name="Bouman, Rolof" userId="351cff06-aeaa-45f8-ba17-2d0398437fb3" providerId="ADAL" clId="{9CFA509F-2953-4287-A4B6-8AA54ECF301A}" dt="2025-10-30T16:06:55.687" v="169" actId="1076"/>
          <ac:picMkLst>
            <pc:docMk/>
            <pc:sldMk cId="1363709967" sldId="272"/>
            <ac:picMk id="4" creationId="{760249B1-5383-A557-1C24-FF99AF82DD2A}"/>
          </ac:picMkLst>
        </pc:picChg>
        <pc:picChg chg="del">
          <ac:chgData name="Bouman, Rolof" userId="351cff06-aeaa-45f8-ba17-2d0398437fb3" providerId="ADAL" clId="{9CFA509F-2953-4287-A4B6-8AA54ECF301A}" dt="2025-10-30T16:06:01.747" v="157" actId="478"/>
          <ac:picMkLst>
            <pc:docMk/>
            <pc:sldMk cId="1363709967" sldId="272"/>
            <ac:picMk id="9" creationId="{E608A0C8-A3BF-2243-8264-DC88CA1BDCB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B3F14A-4290-4E24-803C-5919DF792231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B4501B1-9D51-4127-B15A-BE43EBAE619B}">
      <dgm:prSet/>
      <dgm:spPr>
        <a:solidFill>
          <a:srgbClr val="4DC3CC"/>
        </a:solidFill>
      </dgm:spPr>
      <dgm:t>
        <a:bodyPr/>
        <a:lstStyle/>
        <a:p>
          <a:r>
            <a:rPr lang="nl-NL">
              <a:latin typeface="Century Gothic" panose="020B0502020202020204" pitchFamily="34" charset="0"/>
            </a:rPr>
            <a:t>gemotiveerde leerlingen met een atheneum advies van de basisschool</a:t>
          </a:r>
          <a:endParaRPr lang="en-US">
            <a:latin typeface="Century Gothic" panose="020B0502020202020204" pitchFamily="34" charset="0"/>
          </a:endParaRPr>
        </a:p>
      </dgm:t>
    </dgm:pt>
    <dgm:pt modelId="{86575D33-BB93-4FB4-BA09-AC7EF9923E6A}" type="parTrans" cxnId="{375ABB74-83D6-4800-9451-E236863CD308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AAFC08E3-680C-42E6-9918-AA9F2FB8A7F4}" type="sibTrans" cxnId="{375ABB74-83D6-4800-9451-E236863CD308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CAF36522-DB04-4BCB-95FA-EED66F64D86A}">
      <dgm:prSet/>
      <dgm:spPr>
        <a:solidFill>
          <a:srgbClr val="ED1C24"/>
        </a:solidFill>
      </dgm:spPr>
      <dgm:t>
        <a:bodyPr/>
        <a:lstStyle/>
        <a:p>
          <a:r>
            <a:rPr lang="nl-NL">
              <a:latin typeface="Century Gothic" panose="020B0502020202020204" pitchFamily="34" charset="0"/>
            </a:rPr>
            <a:t>die niet bang zijn om wat harder te werken</a:t>
          </a:r>
          <a:endParaRPr lang="en-US">
            <a:latin typeface="Century Gothic" panose="020B0502020202020204" pitchFamily="34" charset="0"/>
          </a:endParaRPr>
        </a:p>
      </dgm:t>
    </dgm:pt>
    <dgm:pt modelId="{3BF464C5-4493-4005-A3E8-0DEF62BC8854}" type="parTrans" cxnId="{DB221BF2-062A-4254-B552-47B0491D331F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E515B1B2-CABE-4486-92F7-0C8959F2D7EE}" type="sibTrans" cxnId="{DB221BF2-062A-4254-B552-47B0491D331F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9FD12605-B881-43C2-900E-0E8DA956BFC2}">
      <dgm:prSet/>
      <dgm:spPr>
        <a:solidFill>
          <a:srgbClr val="98648A"/>
        </a:solidFill>
      </dgm:spPr>
      <dgm:t>
        <a:bodyPr/>
        <a:lstStyle/>
        <a:p>
          <a:r>
            <a:rPr lang="nl-NL">
              <a:latin typeface="Century Gothic" panose="020B0502020202020204" pitchFamily="34" charset="0"/>
            </a:rPr>
            <a:t>die wel wat meer willen leren dan alleen de boekenkennis</a:t>
          </a:r>
          <a:endParaRPr lang="en-US">
            <a:latin typeface="Century Gothic" panose="020B0502020202020204" pitchFamily="34" charset="0"/>
          </a:endParaRPr>
        </a:p>
      </dgm:t>
    </dgm:pt>
    <dgm:pt modelId="{ABF2ADE7-9250-41E0-9976-1D4E73BBCA18}" type="parTrans" cxnId="{0BA25FBD-3BA9-4D8C-B9E3-628CF4565EB0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52C7CF5B-A02D-43F0-8BC5-B102E4F54697}" type="sibTrans" cxnId="{0BA25FBD-3BA9-4D8C-B9E3-628CF4565EB0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8D15BA3F-3E2D-4F69-A935-52AC39C30A7F}">
      <dgm:prSet/>
      <dgm:spPr>
        <a:solidFill>
          <a:srgbClr val="FFC961"/>
        </a:solidFill>
      </dgm:spPr>
      <dgm:t>
        <a:bodyPr/>
        <a:lstStyle/>
        <a:p>
          <a:r>
            <a:rPr lang="nl-NL">
              <a:latin typeface="Century Gothic" panose="020B0502020202020204" pitchFamily="34" charset="0"/>
            </a:rPr>
            <a:t>die wel wat verder willen kijken dan het klaslokaal</a:t>
          </a:r>
          <a:endParaRPr lang="en-US">
            <a:latin typeface="Century Gothic" panose="020B0502020202020204" pitchFamily="34" charset="0"/>
          </a:endParaRPr>
        </a:p>
      </dgm:t>
    </dgm:pt>
    <dgm:pt modelId="{30D46A82-4406-48D6-A8A8-3A98FACC1B09}" type="parTrans" cxnId="{A6C5082D-55FA-433B-890A-B0D51E0D0773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21128F07-3E2A-4130-94A8-22FBB95F8287}" type="sibTrans" cxnId="{A6C5082D-55FA-433B-890A-B0D51E0D0773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39A5A850-0C04-48E9-A988-165D99627ACC}">
      <dgm:prSet/>
      <dgm:spPr>
        <a:solidFill>
          <a:srgbClr val="98648A"/>
        </a:solidFill>
      </dgm:spPr>
      <dgm:t>
        <a:bodyPr/>
        <a:lstStyle/>
        <a:p>
          <a:r>
            <a:rPr lang="nl-NL">
              <a:latin typeface="Century Gothic" panose="020B0502020202020204" pitchFamily="34" charset="0"/>
            </a:rPr>
            <a:t>die drie jaar bij elkaar willen blijven</a:t>
          </a:r>
          <a:endParaRPr lang="en-US">
            <a:latin typeface="Century Gothic" panose="020B0502020202020204" pitchFamily="34" charset="0"/>
          </a:endParaRPr>
        </a:p>
      </dgm:t>
    </dgm:pt>
    <dgm:pt modelId="{B30D4D80-C782-45EE-954B-1B71E801016A}" type="parTrans" cxnId="{16357571-AC78-42D8-BCE2-B005EF5AA4B8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C6D7595C-43E0-4B28-A457-D93452DF5F6D}" type="sibTrans" cxnId="{16357571-AC78-42D8-BCE2-B005EF5AA4B8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0F74C5C6-32C6-4A9C-996B-FC91B3E7D8D1}">
      <dgm:prSet/>
      <dgm:spPr>
        <a:solidFill>
          <a:srgbClr val="FFC961"/>
        </a:solidFill>
      </dgm:spPr>
      <dgm:t>
        <a:bodyPr/>
        <a:lstStyle/>
        <a:p>
          <a:r>
            <a:rPr lang="nl-NL">
              <a:latin typeface="Century Gothic" panose="020B0502020202020204" pitchFamily="34" charset="0"/>
            </a:rPr>
            <a:t>die een topteam willen worden</a:t>
          </a:r>
          <a:endParaRPr lang="en-US">
            <a:latin typeface="Century Gothic" panose="020B0502020202020204" pitchFamily="34" charset="0"/>
          </a:endParaRPr>
        </a:p>
      </dgm:t>
    </dgm:pt>
    <dgm:pt modelId="{F9CDF9F3-B20A-4F4E-BED8-FE13C817355E}" type="parTrans" cxnId="{313DE165-EC70-42B6-8482-A2D53C4BACF3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27AB428D-B4E6-44B5-A459-3923D82FC49E}" type="sibTrans" cxnId="{313DE165-EC70-42B6-8482-A2D53C4BACF3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8D76CC5C-69F4-497B-8763-BB283448FF4F}">
      <dgm:prSet/>
      <dgm:spPr>
        <a:solidFill>
          <a:srgbClr val="4DC3CC"/>
        </a:solidFill>
      </dgm:spPr>
      <dgm:t>
        <a:bodyPr/>
        <a:lstStyle/>
        <a:p>
          <a:r>
            <a:rPr lang="nl-NL">
              <a:latin typeface="Century Gothic" panose="020B0502020202020204" pitchFamily="34" charset="0"/>
            </a:rPr>
            <a:t>kortom, die wel een uitdaging aandurven</a:t>
          </a:r>
          <a:endParaRPr lang="en-US">
            <a:latin typeface="Century Gothic" panose="020B0502020202020204" pitchFamily="34" charset="0"/>
          </a:endParaRPr>
        </a:p>
      </dgm:t>
    </dgm:pt>
    <dgm:pt modelId="{34958B71-645A-4A72-8FD1-EC1810F7332A}" type="parTrans" cxnId="{F0147B74-B935-417C-B839-7F8FF8312A95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B02A0345-CFE5-4BB8-A59D-5A0F47A65534}" type="sibTrans" cxnId="{F0147B74-B935-417C-B839-7F8FF8312A95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56D063A6-9B05-41DE-930F-9384C5E42504}" type="pres">
      <dgm:prSet presAssocID="{E5B3F14A-4290-4E24-803C-5919DF792231}" presName="diagram" presStyleCnt="0">
        <dgm:presLayoutVars>
          <dgm:dir/>
          <dgm:resizeHandles val="exact"/>
        </dgm:presLayoutVars>
      </dgm:prSet>
      <dgm:spPr/>
    </dgm:pt>
    <dgm:pt modelId="{B9D6881F-5C1F-47CD-B051-E405B5B517ED}" type="pres">
      <dgm:prSet presAssocID="{9B4501B1-9D51-4127-B15A-BE43EBAE619B}" presName="node" presStyleLbl="node1" presStyleIdx="0" presStyleCnt="7">
        <dgm:presLayoutVars>
          <dgm:bulletEnabled val="1"/>
        </dgm:presLayoutVars>
      </dgm:prSet>
      <dgm:spPr/>
    </dgm:pt>
    <dgm:pt modelId="{9282F67F-58F2-4F11-8DF2-CA6AF5F2991E}" type="pres">
      <dgm:prSet presAssocID="{AAFC08E3-680C-42E6-9918-AA9F2FB8A7F4}" presName="sibTrans" presStyleCnt="0"/>
      <dgm:spPr/>
    </dgm:pt>
    <dgm:pt modelId="{D62B05A4-405E-4134-AC05-A47C1E69C6E9}" type="pres">
      <dgm:prSet presAssocID="{CAF36522-DB04-4BCB-95FA-EED66F64D86A}" presName="node" presStyleLbl="node1" presStyleIdx="1" presStyleCnt="7">
        <dgm:presLayoutVars>
          <dgm:bulletEnabled val="1"/>
        </dgm:presLayoutVars>
      </dgm:prSet>
      <dgm:spPr/>
    </dgm:pt>
    <dgm:pt modelId="{B2B89EC2-D225-42FF-8303-D4EB1FA83343}" type="pres">
      <dgm:prSet presAssocID="{E515B1B2-CABE-4486-92F7-0C8959F2D7EE}" presName="sibTrans" presStyleCnt="0"/>
      <dgm:spPr/>
    </dgm:pt>
    <dgm:pt modelId="{97AA1C4E-60F8-4C2B-BB41-EAF9F92E4E5E}" type="pres">
      <dgm:prSet presAssocID="{9FD12605-B881-43C2-900E-0E8DA956BFC2}" presName="node" presStyleLbl="node1" presStyleIdx="2" presStyleCnt="7">
        <dgm:presLayoutVars>
          <dgm:bulletEnabled val="1"/>
        </dgm:presLayoutVars>
      </dgm:prSet>
      <dgm:spPr/>
    </dgm:pt>
    <dgm:pt modelId="{0E03B8CF-0463-40FD-AE87-515382DB62CB}" type="pres">
      <dgm:prSet presAssocID="{52C7CF5B-A02D-43F0-8BC5-B102E4F54697}" presName="sibTrans" presStyleCnt="0"/>
      <dgm:spPr/>
    </dgm:pt>
    <dgm:pt modelId="{F774D962-4746-4B17-9C7B-727F9C14C799}" type="pres">
      <dgm:prSet presAssocID="{8D15BA3F-3E2D-4F69-A935-52AC39C30A7F}" presName="node" presStyleLbl="node1" presStyleIdx="3" presStyleCnt="7">
        <dgm:presLayoutVars>
          <dgm:bulletEnabled val="1"/>
        </dgm:presLayoutVars>
      </dgm:prSet>
      <dgm:spPr/>
    </dgm:pt>
    <dgm:pt modelId="{9EB11F3B-B391-4D52-9FB7-E7A176813E38}" type="pres">
      <dgm:prSet presAssocID="{21128F07-3E2A-4130-94A8-22FBB95F8287}" presName="sibTrans" presStyleCnt="0"/>
      <dgm:spPr/>
    </dgm:pt>
    <dgm:pt modelId="{4B585FF0-5A1A-45CF-904A-F2D9F16F4633}" type="pres">
      <dgm:prSet presAssocID="{39A5A850-0C04-48E9-A988-165D99627ACC}" presName="node" presStyleLbl="node1" presStyleIdx="4" presStyleCnt="7">
        <dgm:presLayoutVars>
          <dgm:bulletEnabled val="1"/>
        </dgm:presLayoutVars>
      </dgm:prSet>
      <dgm:spPr/>
    </dgm:pt>
    <dgm:pt modelId="{91124337-AD7C-4BD8-A1A3-DED7D4532826}" type="pres">
      <dgm:prSet presAssocID="{C6D7595C-43E0-4B28-A457-D93452DF5F6D}" presName="sibTrans" presStyleCnt="0"/>
      <dgm:spPr/>
    </dgm:pt>
    <dgm:pt modelId="{604B4D90-892B-4E8A-85A9-256A72FECD96}" type="pres">
      <dgm:prSet presAssocID="{0F74C5C6-32C6-4A9C-996B-FC91B3E7D8D1}" presName="node" presStyleLbl="node1" presStyleIdx="5" presStyleCnt="7">
        <dgm:presLayoutVars>
          <dgm:bulletEnabled val="1"/>
        </dgm:presLayoutVars>
      </dgm:prSet>
      <dgm:spPr/>
    </dgm:pt>
    <dgm:pt modelId="{38722447-A66E-4169-AAD9-62F458E6EA9B}" type="pres">
      <dgm:prSet presAssocID="{27AB428D-B4E6-44B5-A459-3923D82FC49E}" presName="sibTrans" presStyleCnt="0"/>
      <dgm:spPr/>
    </dgm:pt>
    <dgm:pt modelId="{8B2CB943-3A74-409D-8AB0-9495D712688C}" type="pres">
      <dgm:prSet presAssocID="{8D76CC5C-69F4-497B-8763-BB283448FF4F}" presName="node" presStyleLbl="node1" presStyleIdx="6" presStyleCnt="7">
        <dgm:presLayoutVars>
          <dgm:bulletEnabled val="1"/>
        </dgm:presLayoutVars>
      </dgm:prSet>
      <dgm:spPr/>
    </dgm:pt>
  </dgm:ptLst>
  <dgm:cxnLst>
    <dgm:cxn modelId="{3D6C0508-EBD8-4719-A652-7A457B3C4AD2}" type="presOf" srcId="{39A5A850-0C04-48E9-A988-165D99627ACC}" destId="{4B585FF0-5A1A-45CF-904A-F2D9F16F4633}" srcOrd="0" destOrd="0" presId="urn:microsoft.com/office/officeart/2005/8/layout/default"/>
    <dgm:cxn modelId="{E9006914-6379-48CF-859A-D5A5AD56C41D}" type="presOf" srcId="{8D76CC5C-69F4-497B-8763-BB283448FF4F}" destId="{8B2CB943-3A74-409D-8AB0-9495D712688C}" srcOrd="0" destOrd="0" presId="urn:microsoft.com/office/officeart/2005/8/layout/default"/>
    <dgm:cxn modelId="{D8CFF216-792D-4DDF-A457-C41E30B50B0F}" type="presOf" srcId="{9FD12605-B881-43C2-900E-0E8DA956BFC2}" destId="{97AA1C4E-60F8-4C2B-BB41-EAF9F92E4E5E}" srcOrd="0" destOrd="0" presId="urn:microsoft.com/office/officeart/2005/8/layout/default"/>
    <dgm:cxn modelId="{AABDAD2C-5B19-4B7A-BE68-75D2AB26BB5F}" type="presOf" srcId="{E5B3F14A-4290-4E24-803C-5919DF792231}" destId="{56D063A6-9B05-41DE-930F-9384C5E42504}" srcOrd="0" destOrd="0" presId="urn:microsoft.com/office/officeart/2005/8/layout/default"/>
    <dgm:cxn modelId="{A6C5082D-55FA-433B-890A-B0D51E0D0773}" srcId="{E5B3F14A-4290-4E24-803C-5919DF792231}" destId="{8D15BA3F-3E2D-4F69-A935-52AC39C30A7F}" srcOrd="3" destOrd="0" parTransId="{30D46A82-4406-48D6-A8A8-3A98FACC1B09}" sibTransId="{21128F07-3E2A-4130-94A8-22FBB95F8287}"/>
    <dgm:cxn modelId="{CD23C444-FD80-4642-90E3-84134EEB97F5}" type="presOf" srcId="{8D15BA3F-3E2D-4F69-A935-52AC39C30A7F}" destId="{F774D962-4746-4B17-9C7B-727F9C14C799}" srcOrd="0" destOrd="0" presId="urn:microsoft.com/office/officeart/2005/8/layout/default"/>
    <dgm:cxn modelId="{313DE165-EC70-42B6-8482-A2D53C4BACF3}" srcId="{E5B3F14A-4290-4E24-803C-5919DF792231}" destId="{0F74C5C6-32C6-4A9C-996B-FC91B3E7D8D1}" srcOrd="5" destOrd="0" parTransId="{F9CDF9F3-B20A-4F4E-BED8-FE13C817355E}" sibTransId="{27AB428D-B4E6-44B5-A459-3923D82FC49E}"/>
    <dgm:cxn modelId="{16357571-AC78-42D8-BCE2-B005EF5AA4B8}" srcId="{E5B3F14A-4290-4E24-803C-5919DF792231}" destId="{39A5A850-0C04-48E9-A988-165D99627ACC}" srcOrd="4" destOrd="0" parTransId="{B30D4D80-C782-45EE-954B-1B71E801016A}" sibTransId="{C6D7595C-43E0-4B28-A457-D93452DF5F6D}"/>
    <dgm:cxn modelId="{F0147B74-B935-417C-B839-7F8FF8312A95}" srcId="{E5B3F14A-4290-4E24-803C-5919DF792231}" destId="{8D76CC5C-69F4-497B-8763-BB283448FF4F}" srcOrd="6" destOrd="0" parTransId="{34958B71-645A-4A72-8FD1-EC1810F7332A}" sibTransId="{B02A0345-CFE5-4BB8-A59D-5A0F47A65534}"/>
    <dgm:cxn modelId="{375ABB74-83D6-4800-9451-E236863CD308}" srcId="{E5B3F14A-4290-4E24-803C-5919DF792231}" destId="{9B4501B1-9D51-4127-B15A-BE43EBAE619B}" srcOrd="0" destOrd="0" parTransId="{86575D33-BB93-4FB4-BA09-AC7EF9923E6A}" sibTransId="{AAFC08E3-680C-42E6-9918-AA9F2FB8A7F4}"/>
    <dgm:cxn modelId="{1AB24D84-5F08-4660-AE5A-685684B5E526}" type="presOf" srcId="{0F74C5C6-32C6-4A9C-996B-FC91B3E7D8D1}" destId="{604B4D90-892B-4E8A-85A9-256A72FECD96}" srcOrd="0" destOrd="0" presId="urn:microsoft.com/office/officeart/2005/8/layout/default"/>
    <dgm:cxn modelId="{6B082A95-07B9-4FB2-BDBE-99FBC53D2761}" type="presOf" srcId="{9B4501B1-9D51-4127-B15A-BE43EBAE619B}" destId="{B9D6881F-5C1F-47CD-B051-E405B5B517ED}" srcOrd="0" destOrd="0" presId="urn:microsoft.com/office/officeart/2005/8/layout/default"/>
    <dgm:cxn modelId="{0BA25FBD-3BA9-4D8C-B9E3-628CF4565EB0}" srcId="{E5B3F14A-4290-4E24-803C-5919DF792231}" destId="{9FD12605-B881-43C2-900E-0E8DA956BFC2}" srcOrd="2" destOrd="0" parTransId="{ABF2ADE7-9250-41E0-9976-1D4E73BBCA18}" sibTransId="{52C7CF5B-A02D-43F0-8BC5-B102E4F54697}"/>
    <dgm:cxn modelId="{43A7A4F1-A16A-4A24-81B2-0C43217A22EA}" type="presOf" srcId="{CAF36522-DB04-4BCB-95FA-EED66F64D86A}" destId="{D62B05A4-405E-4134-AC05-A47C1E69C6E9}" srcOrd="0" destOrd="0" presId="urn:microsoft.com/office/officeart/2005/8/layout/default"/>
    <dgm:cxn modelId="{DB221BF2-062A-4254-B552-47B0491D331F}" srcId="{E5B3F14A-4290-4E24-803C-5919DF792231}" destId="{CAF36522-DB04-4BCB-95FA-EED66F64D86A}" srcOrd="1" destOrd="0" parTransId="{3BF464C5-4493-4005-A3E8-0DEF62BC8854}" sibTransId="{E515B1B2-CABE-4486-92F7-0C8959F2D7EE}"/>
    <dgm:cxn modelId="{535F9FBE-9496-490A-92F2-22780E26B2C6}" type="presParOf" srcId="{56D063A6-9B05-41DE-930F-9384C5E42504}" destId="{B9D6881F-5C1F-47CD-B051-E405B5B517ED}" srcOrd="0" destOrd="0" presId="urn:microsoft.com/office/officeart/2005/8/layout/default"/>
    <dgm:cxn modelId="{3FBDBF94-50A8-4814-8D4A-9D54DF623B74}" type="presParOf" srcId="{56D063A6-9B05-41DE-930F-9384C5E42504}" destId="{9282F67F-58F2-4F11-8DF2-CA6AF5F2991E}" srcOrd="1" destOrd="0" presId="urn:microsoft.com/office/officeart/2005/8/layout/default"/>
    <dgm:cxn modelId="{0B2B7EEE-4C24-45C4-98D3-38569CF2C293}" type="presParOf" srcId="{56D063A6-9B05-41DE-930F-9384C5E42504}" destId="{D62B05A4-405E-4134-AC05-A47C1E69C6E9}" srcOrd="2" destOrd="0" presId="urn:microsoft.com/office/officeart/2005/8/layout/default"/>
    <dgm:cxn modelId="{38E32AD2-D212-4D06-B949-D974127004FE}" type="presParOf" srcId="{56D063A6-9B05-41DE-930F-9384C5E42504}" destId="{B2B89EC2-D225-42FF-8303-D4EB1FA83343}" srcOrd="3" destOrd="0" presId="urn:microsoft.com/office/officeart/2005/8/layout/default"/>
    <dgm:cxn modelId="{39A00369-81BC-46F4-883D-DBA4B190C193}" type="presParOf" srcId="{56D063A6-9B05-41DE-930F-9384C5E42504}" destId="{97AA1C4E-60F8-4C2B-BB41-EAF9F92E4E5E}" srcOrd="4" destOrd="0" presId="urn:microsoft.com/office/officeart/2005/8/layout/default"/>
    <dgm:cxn modelId="{EB525DC1-64D6-478E-BF98-E1FC21372C9F}" type="presParOf" srcId="{56D063A6-9B05-41DE-930F-9384C5E42504}" destId="{0E03B8CF-0463-40FD-AE87-515382DB62CB}" srcOrd="5" destOrd="0" presId="urn:microsoft.com/office/officeart/2005/8/layout/default"/>
    <dgm:cxn modelId="{B20F4C74-6EBC-4F14-BC7E-5F8CD9C0D48F}" type="presParOf" srcId="{56D063A6-9B05-41DE-930F-9384C5E42504}" destId="{F774D962-4746-4B17-9C7B-727F9C14C799}" srcOrd="6" destOrd="0" presId="urn:microsoft.com/office/officeart/2005/8/layout/default"/>
    <dgm:cxn modelId="{0A37DA9E-9183-4A12-ABCD-1B015BD845C3}" type="presParOf" srcId="{56D063A6-9B05-41DE-930F-9384C5E42504}" destId="{9EB11F3B-B391-4D52-9FB7-E7A176813E38}" srcOrd="7" destOrd="0" presId="urn:microsoft.com/office/officeart/2005/8/layout/default"/>
    <dgm:cxn modelId="{B6B2ECDB-1314-46CE-B4CB-4D60F6051814}" type="presParOf" srcId="{56D063A6-9B05-41DE-930F-9384C5E42504}" destId="{4B585FF0-5A1A-45CF-904A-F2D9F16F4633}" srcOrd="8" destOrd="0" presId="urn:microsoft.com/office/officeart/2005/8/layout/default"/>
    <dgm:cxn modelId="{065F5A42-10C0-4985-B097-D64807CF55B9}" type="presParOf" srcId="{56D063A6-9B05-41DE-930F-9384C5E42504}" destId="{91124337-AD7C-4BD8-A1A3-DED7D4532826}" srcOrd="9" destOrd="0" presId="urn:microsoft.com/office/officeart/2005/8/layout/default"/>
    <dgm:cxn modelId="{F3F20A0E-B2B5-4F34-A933-78BADBD7ECBC}" type="presParOf" srcId="{56D063A6-9B05-41DE-930F-9384C5E42504}" destId="{604B4D90-892B-4E8A-85A9-256A72FECD96}" srcOrd="10" destOrd="0" presId="urn:microsoft.com/office/officeart/2005/8/layout/default"/>
    <dgm:cxn modelId="{8A02FDA9-FE18-4D5E-B666-6D2C993BF7C7}" type="presParOf" srcId="{56D063A6-9B05-41DE-930F-9384C5E42504}" destId="{38722447-A66E-4169-AAD9-62F458E6EA9B}" srcOrd="11" destOrd="0" presId="urn:microsoft.com/office/officeart/2005/8/layout/default"/>
    <dgm:cxn modelId="{969416C4-E4B9-4B9D-A7AD-B42E6CB8521D}" type="presParOf" srcId="{56D063A6-9B05-41DE-930F-9384C5E42504}" destId="{8B2CB943-3A74-409D-8AB0-9495D712688C}" srcOrd="12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6881F-5C1F-47CD-B051-E405B5B517ED}">
      <dsp:nvSpPr>
        <dsp:cNvPr id="0" name=""/>
        <dsp:cNvSpPr/>
      </dsp:nvSpPr>
      <dsp:spPr>
        <a:xfrm>
          <a:off x="1483320" y="2092"/>
          <a:ext cx="2724174" cy="1634504"/>
        </a:xfrm>
        <a:prstGeom prst="rect">
          <a:avLst/>
        </a:prstGeom>
        <a:solidFill>
          <a:srgbClr val="4DC3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>
              <a:latin typeface="Century Gothic" panose="020B0502020202020204" pitchFamily="34" charset="0"/>
            </a:rPr>
            <a:t>gemotiveerde leerlingen met een atheneum advies van de basisschool</a:t>
          </a:r>
          <a:endParaRPr lang="en-US" sz="2100" kern="1200">
            <a:latin typeface="Century Gothic" panose="020B0502020202020204" pitchFamily="34" charset="0"/>
          </a:endParaRPr>
        </a:p>
      </dsp:txBody>
      <dsp:txXfrm>
        <a:off x="1483320" y="2092"/>
        <a:ext cx="2724174" cy="1634504"/>
      </dsp:txXfrm>
    </dsp:sp>
    <dsp:sp modelId="{D62B05A4-405E-4134-AC05-A47C1E69C6E9}">
      <dsp:nvSpPr>
        <dsp:cNvPr id="0" name=""/>
        <dsp:cNvSpPr/>
      </dsp:nvSpPr>
      <dsp:spPr>
        <a:xfrm>
          <a:off x="4479912" y="2092"/>
          <a:ext cx="2724174" cy="1634504"/>
        </a:xfrm>
        <a:prstGeom prst="rect">
          <a:avLst/>
        </a:prstGeom>
        <a:solidFill>
          <a:srgbClr val="ED1C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>
              <a:latin typeface="Century Gothic" panose="020B0502020202020204" pitchFamily="34" charset="0"/>
            </a:rPr>
            <a:t>die niet bang zijn om wat harder te werken</a:t>
          </a:r>
          <a:endParaRPr lang="en-US" sz="2100" kern="1200">
            <a:latin typeface="Century Gothic" panose="020B0502020202020204" pitchFamily="34" charset="0"/>
          </a:endParaRPr>
        </a:p>
      </dsp:txBody>
      <dsp:txXfrm>
        <a:off x="4479912" y="2092"/>
        <a:ext cx="2724174" cy="1634504"/>
      </dsp:txXfrm>
    </dsp:sp>
    <dsp:sp modelId="{97AA1C4E-60F8-4C2B-BB41-EAF9F92E4E5E}">
      <dsp:nvSpPr>
        <dsp:cNvPr id="0" name=""/>
        <dsp:cNvSpPr/>
      </dsp:nvSpPr>
      <dsp:spPr>
        <a:xfrm>
          <a:off x="7476504" y="2092"/>
          <a:ext cx="2724174" cy="1634504"/>
        </a:xfrm>
        <a:prstGeom prst="rect">
          <a:avLst/>
        </a:prstGeom>
        <a:solidFill>
          <a:srgbClr val="98648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>
              <a:latin typeface="Century Gothic" panose="020B0502020202020204" pitchFamily="34" charset="0"/>
            </a:rPr>
            <a:t>die wel wat meer willen leren dan alleen de boekenkennis</a:t>
          </a:r>
          <a:endParaRPr lang="en-US" sz="2100" kern="1200">
            <a:latin typeface="Century Gothic" panose="020B0502020202020204" pitchFamily="34" charset="0"/>
          </a:endParaRPr>
        </a:p>
      </dsp:txBody>
      <dsp:txXfrm>
        <a:off x="7476504" y="2092"/>
        <a:ext cx="2724174" cy="1634504"/>
      </dsp:txXfrm>
    </dsp:sp>
    <dsp:sp modelId="{F774D962-4746-4B17-9C7B-727F9C14C799}">
      <dsp:nvSpPr>
        <dsp:cNvPr id="0" name=""/>
        <dsp:cNvSpPr/>
      </dsp:nvSpPr>
      <dsp:spPr>
        <a:xfrm>
          <a:off x="1483320" y="1909014"/>
          <a:ext cx="2724174" cy="1634504"/>
        </a:xfrm>
        <a:prstGeom prst="rect">
          <a:avLst/>
        </a:prstGeom>
        <a:solidFill>
          <a:srgbClr val="FFC9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>
              <a:latin typeface="Century Gothic" panose="020B0502020202020204" pitchFamily="34" charset="0"/>
            </a:rPr>
            <a:t>die wel wat verder willen kijken dan het klaslokaal</a:t>
          </a:r>
          <a:endParaRPr lang="en-US" sz="2100" kern="1200">
            <a:latin typeface="Century Gothic" panose="020B0502020202020204" pitchFamily="34" charset="0"/>
          </a:endParaRPr>
        </a:p>
      </dsp:txBody>
      <dsp:txXfrm>
        <a:off x="1483320" y="1909014"/>
        <a:ext cx="2724174" cy="1634504"/>
      </dsp:txXfrm>
    </dsp:sp>
    <dsp:sp modelId="{4B585FF0-5A1A-45CF-904A-F2D9F16F4633}">
      <dsp:nvSpPr>
        <dsp:cNvPr id="0" name=""/>
        <dsp:cNvSpPr/>
      </dsp:nvSpPr>
      <dsp:spPr>
        <a:xfrm>
          <a:off x="4479912" y="1909014"/>
          <a:ext cx="2724174" cy="1634504"/>
        </a:xfrm>
        <a:prstGeom prst="rect">
          <a:avLst/>
        </a:prstGeom>
        <a:solidFill>
          <a:srgbClr val="98648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>
              <a:latin typeface="Century Gothic" panose="020B0502020202020204" pitchFamily="34" charset="0"/>
            </a:rPr>
            <a:t>die drie jaar bij elkaar willen blijven</a:t>
          </a:r>
          <a:endParaRPr lang="en-US" sz="2100" kern="1200">
            <a:latin typeface="Century Gothic" panose="020B0502020202020204" pitchFamily="34" charset="0"/>
          </a:endParaRPr>
        </a:p>
      </dsp:txBody>
      <dsp:txXfrm>
        <a:off x="4479912" y="1909014"/>
        <a:ext cx="2724174" cy="1634504"/>
      </dsp:txXfrm>
    </dsp:sp>
    <dsp:sp modelId="{604B4D90-892B-4E8A-85A9-256A72FECD96}">
      <dsp:nvSpPr>
        <dsp:cNvPr id="0" name=""/>
        <dsp:cNvSpPr/>
      </dsp:nvSpPr>
      <dsp:spPr>
        <a:xfrm>
          <a:off x="7476504" y="1909014"/>
          <a:ext cx="2724174" cy="1634504"/>
        </a:xfrm>
        <a:prstGeom prst="rect">
          <a:avLst/>
        </a:prstGeom>
        <a:solidFill>
          <a:srgbClr val="FFC9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>
              <a:latin typeface="Century Gothic" panose="020B0502020202020204" pitchFamily="34" charset="0"/>
            </a:rPr>
            <a:t>die een topteam willen worden</a:t>
          </a:r>
          <a:endParaRPr lang="en-US" sz="2100" kern="1200">
            <a:latin typeface="Century Gothic" panose="020B0502020202020204" pitchFamily="34" charset="0"/>
          </a:endParaRPr>
        </a:p>
      </dsp:txBody>
      <dsp:txXfrm>
        <a:off x="7476504" y="1909014"/>
        <a:ext cx="2724174" cy="1634504"/>
      </dsp:txXfrm>
    </dsp:sp>
    <dsp:sp modelId="{8B2CB943-3A74-409D-8AB0-9495D712688C}">
      <dsp:nvSpPr>
        <dsp:cNvPr id="0" name=""/>
        <dsp:cNvSpPr/>
      </dsp:nvSpPr>
      <dsp:spPr>
        <a:xfrm>
          <a:off x="4479912" y="3815936"/>
          <a:ext cx="2724174" cy="1634504"/>
        </a:xfrm>
        <a:prstGeom prst="rect">
          <a:avLst/>
        </a:prstGeom>
        <a:solidFill>
          <a:srgbClr val="4DC3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>
              <a:latin typeface="Century Gothic" panose="020B0502020202020204" pitchFamily="34" charset="0"/>
            </a:rPr>
            <a:t>kortom, die wel een uitdaging aandurven</a:t>
          </a:r>
          <a:endParaRPr lang="en-US" sz="2100" kern="1200">
            <a:latin typeface="Century Gothic" panose="020B0502020202020204" pitchFamily="34" charset="0"/>
          </a:endParaRPr>
        </a:p>
      </dsp:txBody>
      <dsp:txXfrm>
        <a:off x="4479912" y="3815936"/>
        <a:ext cx="2724174" cy="1634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159ABF-6E29-5D51-A900-690D3A348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B5D7374-769C-647B-E167-B2B62CD2E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B4CE24-E78B-084D-7DBA-D9F7F89D5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896C-3EC4-4F9A-BBF8-C67B13B8BA30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73F94AF-8EBD-5C62-13F7-11F033C9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F5E934-9873-28FA-AC76-4B74D43C7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BACE-60C1-47A4-A364-F9886A74E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158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9969EA-AD38-5074-798A-F63AC0B31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191F27-7FE6-542F-A070-D502267C2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4BEBD2-3EC0-76F0-52C8-75ABF9E4E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896C-3EC4-4F9A-BBF8-C67B13B8BA30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A1477F-C594-411E-1E2A-F21ADA837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26E268-DF95-BADE-31D8-AD317C52C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BACE-60C1-47A4-A364-F9886A74E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680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367A3B9-0B20-C2CD-4DF5-F108F72013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E7193CC-270F-652D-17D8-0C94530D02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649D22-C90C-F65A-BF4E-BC6D23505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896C-3EC4-4F9A-BBF8-C67B13B8BA30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36C16A5-5E3A-4E9A-0177-70966B565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B9D668-ECFB-E0C0-7C61-3B1FB03EF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BACE-60C1-47A4-A364-F9886A74E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433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AED376-407B-12FB-7999-AA8227A0E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E06230-633E-CB39-B92B-A8CDFA944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A1320FC-2606-40E0-9A47-7A65CD445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896C-3EC4-4F9A-BBF8-C67B13B8BA30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F98368-9E95-4274-7277-09F450566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609E6F-B3E6-DA25-6899-766E60095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BACE-60C1-47A4-A364-F9886A74E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862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DD0079-85EB-AA4D-B40E-B7D19C2E4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94265DB-8248-FB59-7B9B-5A1D36DC6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B0BF50-D91E-213C-695A-2E6FBE758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896C-3EC4-4F9A-BBF8-C67B13B8BA30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73ADF27-4292-C995-F225-9691C9908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BBB192-DA9B-F61A-1177-C56739DC1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BACE-60C1-47A4-A364-F9886A74E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757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72B755-23BD-D59F-1612-D97B9ADAE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49B60F-A608-4CA2-DC04-25765AD6CB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EE6DA8F-1732-A8DD-45DD-02C254832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02C71B7-75C7-79CD-D841-604A1D8E5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896C-3EC4-4F9A-BBF8-C67B13B8BA30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993B548-1CA2-2266-3FA9-19291D475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829A9A1-2D5D-DC65-001B-011A01736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BACE-60C1-47A4-A364-F9886A74E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855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5C5DD-5E74-253E-A000-21B9A9985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0F3FB68-0B4E-07FC-21C0-2EB5A707D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092C7F8-2B7E-50F7-1C3B-E53E28900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7E1800C-50F1-DDF7-E1F2-222BDD2E20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CD7B52D-7E84-51EE-5801-5A32085AB1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F4BE08E-3DEC-FBE6-EED7-C00B4DEDF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896C-3EC4-4F9A-BBF8-C67B13B8BA30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678B05B-B110-ABB2-9BD1-E5661F49F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AACB272-DF0B-6B41-5438-AD5E01F16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BACE-60C1-47A4-A364-F9886A74E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637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157141-5DC1-FE2E-6AFE-F97D3A068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EDC9219-1BC9-B6EA-043F-B373C3263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896C-3EC4-4F9A-BBF8-C67B13B8BA30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5D226C9-9C9A-0C8A-5320-F7A5799EE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030535E-B747-896B-43BF-2706B2BFF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BACE-60C1-47A4-A364-F9886A74E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138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E93D7F5-FE2B-1509-44B2-6B2212429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896C-3EC4-4F9A-BBF8-C67B13B8BA30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F5846EA-1729-DBA3-32C1-882ABE060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1EA2458-F7A1-A3DA-0EAB-053A99F43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BACE-60C1-47A4-A364-F9886A74E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911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E658A4-8384-3C65-CCC4-EC0E89D97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10E5B1-1523-7283-5CC2-CD9E23D8C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A894E20-1867-D967-B6E1-8559AAD0F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E417CFA-DF4F-3D5C-0992-418815962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896C-3EC4-4F9A-BBF8-C67B13B8BA30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405EF13-7769-3DFA-42B5-82D25E0E9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EF3183D-D5FC-7DA3-762F-D4BBA8521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BACE-60C1-47A4-A364-F9886A74E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226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39F5F8-51B5-435E-561A-10E095B8B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F22BDD1-E639-ABBF-5DE5-3AFFA8A43F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F1D6F1A-A801-F855-C047-0F09F416D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FC050C6-6235-88A1-657C-752FB9905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896C-3EC4-4F9A-BBF8-C67B13B8BA30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1CA1CC3-8396-BE54-F011-6E62787EE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1B9250B-7660-CF57-DA15-266735974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BACE-60C1-47A4-A364-F9886A74E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524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C6684C9-3A1E-4A39-F1DC-2F77FA1FB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9E9BF6-3C07-A407-1E6F-A59CC1A25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C4843A-A6C1-FB6D-B6D9-7102CCD7D4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A896C-3EC4-4F9A-BBF8-C67B13B8BA30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DFE8B1-7EC0-CC2A-B555-4AB3C05A0C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43113A-BCD2-FEDB-70B1-152AF1A33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9BACE-60C1-47A4-A364-F9886A74E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C76A804-3C83-7645-8AB2-0BB80DE8EF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7" b="6141"/>
          <a:stretch/>
        </p:blipFill>
        <p:spPr>
          <a:xfrm>
            <a:off x="1524000" y="1233046"/>
            <a:ext cx="9144000" cy="5109882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50885DCE-5DA5-7543-A70A-3C9A29E3A60A}"/>
              </a:ext>
            </a:extLst>
          </p:cNvPr>
          <p:cNvSpPr/>
          <p:nvPr/>
        </p:nvSpPr>
        <p:spPr>
          <a:xfrm>
            <a:off x="1524000" y="6342928"/>
            <a:ext cx="9144000" cy="515073"/>
          </a:xfrm>
          <a:prstGeom prst="rect">
            <a:avLst/>
          </a:prstGeom>
          <a:solidFill>
            <a:srgbClr val="4DC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srgbClr val="FF0000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87A77B6-CE29-534D-BA3C-DCF1C9A2D538}"/>
              </a:ext>
            </a:extLst>
          </p:cNvPr>
          <p:cNvSpPr txBox="1"/>
          <p:nvPr/>
        </p:nvSpPr>
        <p:spPr>
          <a:xfrm>
            <a:off x="1524000" y="1303541"/>
            <a:ext cx="906858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6000" b="1">
              <a:solidFill>
                <a:schemeClr val="bg1"/>
              </a:solidFill>
              <a:latin typeface="Century Gothic" panose="020B0502020202020204" pitchFamily="34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ctr"/>
            <a:r>
              <a:rPr lang="nl-NL" sz="9600" b="1">
                <a:solidFill>
                  <a:schemeClr val="bg1"/>
                </a:solidFill>
                <a:latin typeface="Century Gothic" panose="020B0502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De Atheneum PLUS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4EABCA5-E450-7ED6-41EA-CFB9055AF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968" y="3787987"/>
            <a:ext cx="2303982" cy="1549427"/>
          </a:xfrm>
          <a:prstGeom prst="rect">
            <a:avLst/>
          </a:prstGeom>
        </p:spPr>
      </p:pic>
      <p:pic>
        <p:nvPicPr>
          <p:cNvPr id="3" name="Afbeelding 2" descr="Afbeelding met Lettertype, Graphics, tekst, logo&#10;&#10;Door AI gegenereerde inhoud is mogelijk onjuist.">
            <a:extLst>
              <a:ext uri="{FF2B5EF4-FFF2-40B4-BE49-F238E27FC236}">
                <a16:creationId xmlns:a16="http://schemas.microsoft.com/office/drawing/2014/main" id="{7F3B76AF-76A1-AB64-1A18-CCF45D17BE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820" y="98322"/>
            <a:ext cx="2332359" cy="101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082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CC0C69D6-A3E3-A083-5AE9-1361AA20A74C}"/>
              </a:ext>
            </a:extLst>
          </p:cNvPr>
          <p:cNvSpPr/>
          <p:nvPr/>
        </p:nvSpPr>
        <p:spPr>
          <a:xfrm>
            <a:off x="804490" y="570348"/>
            <a:ext cx="2233083" cy="941995"/>
          </a:xfrm>
          <a:prstGeom prst="rect">
            <a:avLst/>
          </a:prstGeom>
          <a:solidFill>
            <a:srgbClr val="4DC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200" b="1">
                <a:latin typeface="Century Gothic" panose="020B0502020202020204" pitchFamily="34" charset="0"/>
                <a:cs typeface="Arial" panose="020B0604020202020204" pitchFamily="34" charset="0"/>
              </a:rPr>
              <a:t>3 jaar samen</a:t>
            </a:r>
            <a:endParaRPr lang="en-US" sz="2200" b="1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F11153F2-DCE3-B0F3-20BF-9E21709BB922}"/>
              </a:ext>
            </a:extLst>
          </p:cNvPr>
          <p:cNvSpPr/>
          <p:nvPr/>
        </p:nvSpPr>
        <p:spPr>
          <a:xfrm>
            <a:off x="981633" y="2958002"/>
            <a:ext cx="3106102" cy="941995"/>
          </a:xfrm>
          <a:prstGeom prst="rect">
            <a:avLst/>
          </a:prstGeom>
          <a:solidFill>
            <a:srgbClr val="FFC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200" b="1">
                <a:latin typeface="Century Gothic" panose="020B0502020202020204" pitchFamily="34" charset="0"/>
                <a:cs typeface="Arial" panose="020B0604020202020204" pitchFamily="34" charset="0"/>
              </a:rPr>
              <a:t>Samen leren en werken in een team</a:t>
            </a:r>
            <a:endParaRPr lang="en-US" sz="2200" b="1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82406F8-A7D4-9960-B535-9A5979395372}"/>
              </a:ext>
            </a:extLst>
          </p:cNvPr>
          <p:cNvSpPr/>
          <p:nvPr/>
        </p:nvSpPr>
        <p:spPr>
          <a:xfrm>
            <a:off x="1593134" y="5345656"/>
            <a:ext cx="2233083" cy="941995"/>
          </a:xfrm>
          <a:prstGeom prst="rect">
            <a:avLst/>
          </a:prstGeom>
          <a:solidFill>
            <a:srgbClr val="986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200" b="1">
                <a:latin typeface="Century Gothic" panose="020B0502020202020204" pitchFamily="34" charset="0"/>
                <a:cs typeface="Arial" panose="020B0604020202020204" pitchFamily="34" charset="0"/>
              </a:rPr>
              <a:t>Excursies</a:t>
            </a:r>
            <a:endParaRPr lang="en-US" sz="2200" b="1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DFC5CDBA-836E-48A9-91CE-66389468C410}"/>
              </a:ext>
            </a:extLst>
          </p:cNvPr>
          <p:cNvSpPr/>
          <p:nvPr/>
        </p:nvSpPr>
        <p:spPr>
          <a:xfrm>
            <a:off x="5884316" y="570348"/>
            <a:ext cx="2233083" cy="941995"/>
          </a:xfrm>
          <a:prstGeom prst="rect">
            <a:avLst/>
          </a:prstGeom>
          <a:solidFill>
            <a:srgbClr val="986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200" b="1">
                <a:latin typeface="Century Gothic" panose="020B0502020202020204" pitchFamily="34" charset="0"/>
                <a:cs typeface="Arial" panose="020B0604020202020204" pitchFamily="34" charset="0"/>
              </a:rPr>
              <a:t>Extra vak: ICT</a:t>
            </a:r>
            <a:endParaRPr lang="en-US" sz="2200" b="1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3683B83E-6501-DE5B-6EF5-3E9FF61769CB}"/>
              </a:ext>
            </a:extLst>
          </p:cNvPr>
          <p:cNvSpPr/>
          <p:nvPr/>
        </p:nvSpPr>
        <p:spPr>
          <a:xfrm>
            <a:off x="3344403" y="570348"/>
            <a:ext cx="2233083" cy="941995"/>
          </a:xfrm>
          <a:prstGeom prst="rect">
            <a:avLst/>
          </a:prstGeom>
          <a:solidFill>
            <a:srgbClr val="FFC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200" b="1">
                <a:latin typeface="Century Gothic" panose="020B0502020202020204" pitchFamily="34" charset="0"/>
                <a:cs typeface="Arial" panose="020B0604020202020204" pitchFamily="34" charset="0"/>
              </a:rPr>
              <a:t>Extra vak: filosofie</a:t>
            </a:r>
            <a:endParaRPr lang="en-US" sz="2200" b="1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DA2CE3C-8637-FDD4-E1F7-C51DD0660CEA}"/>
              </a:ext>
            </a:extLst>
          </p:cNvPr>
          <p:cNvSpPr/>
          <p:nvPr/>
        </p:nvSpPr>
        <p:spPr>
          <a:xfrm>
            <a:off x="8424228" y="570348"/>
            <a:ext cx="2233083" cy="941995"/>
          </a:xfrm>
          <a:prstGeom prst="rect">
            <a:avLst/>
          </a:prstGeom>
          <a:solidFill>
            <a:srgbClr val="FFC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200" b="1">
                <a:latin typeface="Century Gothic" panose="020B0502020202020204" pitchFamily="34" charset="0"/>
                <a:cs typeface="Arial" panose="020B0604020202020204" pitchFamily="34" charset="0"/>
              </a:rPr>
              <a:t>Sneller door de stof</a:t>
            </a:r>
            <a:endParaRPr lang="en-US" sz="2200" b="1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63EB3662-550F-E4F5-CB71-6AC53A109DA2}"/>
              </a:ext>
            </a:extLst>
          </p:cNvPr>
          <p:cNvSpPr/>
          <p:nvPr/>
        </p:nvSpPr>
        <p:spPr>
          <a:xfrm>
            <a:off x="7440527" y="1764175"/>
            <a:ext cx="3087211" cy="941995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200" b="1">
                <a:latin typeface="Century Gothic" panose="020B0502020202020204" pitchFamily="34" charset="0"/>
                <a:cs typeface="Arial" panose="020B0604020202020204" pitchFamily="34" charset="0"/>
              </a:rPr>
              <a:t>Extra aandacht voor Leren </a:t>
            </a:r>
            <a:r>
              <a:rPr lang="nl-NL" sz="2200" b="1" err="1">
                <a:latin typeface="Century Gothic" panose="020B0502020202020204" pitchFamily="34" charset="0"/>
                <a:cs typeface="Arial" panose="020B0604020202020204" pitchFamily="34" charset="0"/>
              </a:rPr>
              <a:t>leren</a:t>
            </a:r>
            <a:endParaRPr lang="en-US" sz="2200" b="1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2B1B950-A040-5725-55FC-9F9E4D575FFC}"/>
              </a:ext>
            </a:extLst>
          </p:cNvPr>
          <p:cNvSpPr/>
          <p:nvPr/>
        </p:nvSpPr>
        <p:spPr>
          <a:xfrm>
            <a:off x="8198740" y="4151829"/>
            <a:ext cx="3087211" cy="941995"/>
          </a:xfrm>
          <a:prstGeom prst="rect">
            <a:avLst/>
          </a:prstGeom>
          <a:solidFill>
            <a:srgbClr val="FFC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200" b="1">
                <a:latin typeface="Century Gothic" panose="020B0502020202020204" pitchFamily="34" charset="0"/>
                <a:cs typeface="Arial" panose="020B0604020202020204" pitchFamily="34" charset="0"/>
              </a:rPr>
              <a:t>Met gelijkgestemden</a:t>
            </a:r>
            <a:endParaRPr lang="en-US" sz="2200" b="1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28641134-C1D5-A1E4-9825-F9FB977C3FED}"/>
              </a:ext>
            </a:extLst>
          </p:cNvPr>
          <p:cNvSpPr/>
          <p:nvPr/>
        </p:nvSpPr>
        <p:spPr>
          <a:xfrm>
            <a:off x="6077650" y="5345656"/>
            <a:ext cx="3087211" cy="941995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200" b="1">
                <a:latin typeface="Century Gothic" panose="020B0502020202020204" pitchFamily="34" charset="0"/>
                <a:cs typeface="Arial" panose="020B0604020202020204" pitchFamily="34" charset="0"/>
              </a:rPr>
              <a:t>Brede nieuwsgierigheid</a:t>
            </a:r>
            <a:endParaRPr lang="en-US" sz="2200" b="1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74B4E73-5271-69AF-DFD1-3D4605B6AF5F}"/>
              </a:ext>
            </a:extLst>
          </p:cNvPr>
          <p:cNvSpPr/>
          <p:nvPr/>
        </p:nvSpPr>
        <p:spPr>
          <a:xfrm>
            <a:off x="6096000" y="2958002"/>
            <a:ext cx="3257550" cy="941995"/>
          </a:xfrm>
          <a:prstGeom prst="rect">
            <a:avLst/>
          </a:prstGeom>
          <a:solidFill>
            <a:srgbClr val="986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200" b="1">
                <a:latin typeface="Century Gothic" panose="020B0502020202020204" pitchFamily="34" charset="0"/>
                <a:cs typeface="Arial" panose="020B0604020202020204" pitchFamily="34" charset="0"/>
              </a:rPr>
              <a:t>Niet moeilijker, wel uitdagender</a:t>
            </a:r>
            <a:endParaRPr lang="en-US" sz="2200" b="1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371357A0-4759-5A9B-0788-D56F63EF6618}"/>
              </a:ext>
            </a:extLst>
          </p:cNvPr>
          <p:cNvSpPr/>
          <p:nvPr/>
        </p:nvSpPr>
        <p:spPr>
          <a:xfrm>
            <a:off x="2990439" y="4151829"/>
            <a:ext cx="3087211" cy="941995"/>
          </a:xfrm>
          <a:prstGeom prst="rect">
            <a:avLst/>
          </a:prstGeom>
          <a:solidFill>
            <a:srgbClr val="4DC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200" b="1">
                <a:latin typeface="Century Gothic" panose="020B0502020202020204" pitchFamily="34" charset="0"/>
                <a:cs typeface="Arial" panose="020B0604020202020204" pitchFamily="34" charset="0"/>
              </a:rPr>
              <a:t>Geen hoogbegaafde klas</a:t>
            </a:r>
            <a:endParaRPr lang="en-US" sz="2200" b="1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7282685D-76C7-ADD4-E6B4-167F3792445F}"/>
              </a:ext>
            </a:extLst>
          </p:cNvPr>
          <p:cNvSpPr/>
          <p:nvPr/>
        </p:nvSpPr>
        <p:spPr>
          <a:xfrm>
            <a:off x="3037573" y="1764175"/>
            <a:ext cx="3626548" cy="941995"/>
          </a:xfrm>
          <a:prstGeom prst="rect">
            <a:avLst/>
          </a:prstGeom>
          <a:solidFill>
            <a:srgbClr val="4DC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200" b="1">
                <a:latin typeface="Century Gothic" panose="020B0502020202020204" pitchFamily="34" charset="0"/>
                <a:cs typeface="Arial" panose="020B0604020202020204" pitchFamily="34" charset="0"/>
              </a:rPr>
              <a:t>Extra aandacht voor perfectionisme</a:t>
            </a:r>
            <a:endParaRPr lang="en-US" sz="2200" b="1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237F84AA-0E44-D6FF-B166-D142B4C51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292" y="-188636"/>
            <a:ext cx="2903808" cy="195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353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F589C123-66DE-FF06-F6AF-9C8AA0D2B85C}"/>
              </a:ext>
            </a:extLst>
          </p:cNvPr>
          <p:cNvSpPr/>
          <p:nvPr/>
        </p:nvSpPr>
        <p:spPr>
          <a:xfrm>
            <a:off x="219075" y="1238249"/>
            <a:ext cx="2762250" cy="3533774"/>
          </a:xfrm>
          <a:prstGeom prst="rect">
            <a:avLst/>
          </a:prstGeom>
          <a:solidFill>
            <a:srgbClr val="4DC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000" b="1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nl-NL" sz="2000" b="1">
                <a:latin typeface="Century Gothic" panose="020B0502020202020204" pitchFamily="34" charset="0"/>
                <a:cs typeface="Arial" panose="020B0604020202020204" pitchFamily="34" charset="0"/>
              </a:rPr>
              <a:t>Vwo</a:t>
            </a:r>
          </a:p>
          <a:p>
            <a:endParaRPr lang="nl-NL" sz="2000" b="1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nl-NL" sz="2000" b="1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nl-NL" sz="2000" b="1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nl-NL" sz="2000" b="1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nl-NL" sz="2000" b="1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nl-NL" sz="200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nl-NL" sz="200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nl-NL" sz="200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sz="200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3F9A9FF-D29C-8212-DBE2-ADD4DE7F4919}"/>
              </a:ext>
            </a:extLst>
          </p:cNvPr>
          <p:cNvSpPr/>
          <p:nvPr/>
        </p:nvSpPr>
        <p:spPr>
          <a:xfrm>
            <a:off x="3086100" y="1238249"/>
            <a:ext cx="2762250" cy="3533774"/>
          </a:xfrm>
          <a:prstGeom prst="rect">
            <a:avLst/>
          </a:prstGeom>
          <a:solidFill>
            <a:srgbClr val="4DC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l-NL" sz="2000" b="1">
                <a:latin typeface="Century Gothic" panose="020B0502020202020204" pitchFamily="34" charset="0"/>
                <a:cs typeface="Arial" panose="020B0604020202020204" pitchFamily="34" charset="0"/>
              </a:rPr>
              <a:t>vwo</a:t>
            </a:r>
            <a:r>
              <a:rPr lang="nl-NL" sz="2000">
                <a:latin typeface="Century Gothic" panose="020B0502020202020204" pitchFamily="34" charset="0"/>
                <a:cs typeface="Arial" panose="020B0604020202020204" pitchFamily="34" charset="0"/>
              </a:rPr>
              <a:t> met</a:t>
            </a:r>
          </a:p>
          <a:p>
            <a:pPr>
              <a:lnSpc>
                <a:spcPct val="150000"/>
              </a:lnSpc>
            </a:pPr>
            <a:r>
              <a:rPr lang="nl-NL" sz="2000">
                <a:latin typeface="Century Gothic" panose="020B0502020202020204" pitchFamily="34" charset="0"/>
                <a:cs typeface="Arial" panose="020B0604020202020204" pitchFamily="34" charset="0"/>
              </a:rPr>
              <a:t>klassieke culturele vorming </a:t>
            </a:r>
          </a:p>
          <a:p>
            <a:pPr>
              <a:lnSpc>
                <a:spcPct val="150000"/>
              </a:lnSpc>
            </a:pPr>
            <a:r>
              <a:rPr lang="nl-NL" sz="2000">
                <a:latin typeface="Century Gothic" panose="020B0502020202020204" pitchFamily="34" charset="0"/>
                <a:cs typeface="Arial" panose="020B0604020202020204" pitchFamily="34" charset="0"/>
              </a:rPr>
              <a:t>Grieks</a:t>
            </a:r>
          </a:p>
          <a:p>
            <a:pPr>
              <a:lnSpc>
                <a:spcPct val="150000"/>
              </a:lnSpc>
            </a:pPr>
            <a:r>
              <a:rPr lang="nl-NL" sz="2000">
                <a:latin typeface="Century Gothic" panose="020B0502020202020204" pitchFamily="34" charset="0"/>
                <a:cs typeface="Arial" panose="020B0604020202020204" pitchFamily="34" charset="0"/>
              </a:rPr>
              <a:t>Latijn</a:t>
            </a:r>
          </a:p>
          <a:p>
            <a:pPr>
              <a:lnSpc>
                <a:spcPct val="150000"/>
              </a:lnSpc>
            </a:pPr>
            <a:r>
              <a:rPr lang="nl-NL" sz="2000">
                <a:latin typeface="Century Gothic" panose="020B0502020202020204" pitchFamily="34" charset="0"/>
                <a:cs typeface="Arial" panose="020B0604020202020204" pitchFamily="34" charset="0"/>
              </a:rPr>
              <a:t>Extra activiteiten</a:t>
            </a:r>
            <a:endParaRPr lang="en-US" sz="200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DF480486-70AC-CD2F-920C-884A3EE91825}"/>
              </a:ext>
            </a:extLst>
          </p:cNvPr>
          <p:cNvSpPr/>
          <p:nvPr/>
        </p:nvSpPr>
        <p:spPr>
          <a:xfrm>
            <a:off x="5953124" y="1238249"/>
            <a:ext cx="5981701" cy="3533775"/>
          </a:xfrm>
          <a:prstGeom prst="rect">
            <a:avLst/>
          </a:prstGeom>
          <a:solidFill>
            <a:srgbClr val="4DC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150000"/>
              </a:lnSpc>
            </a:pPr>
            <a:r>
              <a:rPr lang="nl-NL" sz="3200" b="1">
                <a:latin typeface="Century Gothic" panose="020B0502020202020204" pitchFamily="34" charset="0"/>
                <a:cs typeface="Arial" panose="020B0604020202020204" pitchFamily="34" charset="0"/>
              </a:rPr>
              <a:t>vwo</a:t>
            </a:r>
            <a:r>
              <a:rPr lang="nl-NL" sz="2000" b="1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nl-NL" sz="2000">
                <a:latin typeface="Century Gothic" panose="020B0502020202020204" pitchFamily="34" charset="0"/>
                <a:cs typeface="Arial" panose="020B0604020202020204" pitchFamily="34" charset="0"/>
              </a:rPr>
              <a:t>met</a:t>
            </a:r>
          </a:p>
          <a:p>
            <a:pPr>
              <a:lnSpc>
                <a:spcPct val="150000"/>
              </a:lnSpc>
            </a:pPr>
            <a:r>
              <a:rPr lang="nl-NL" sz="2000">
                <a:latin typeface="Century Gothic" panose="020B0502020202020204" pitchFamily="34" charset="0"/>
                <a:cs typeface="Arial" panose="020B0604020202020204" pitchFamily="34" charset="0"/>
              </a:rPr>
              <a:t>Filosofie al in de onderbouw</a:t>
            </a:r>
          </a:p>
          <a:p>
            <a:pPr>
              <a:lnSpc>
                <a:spcPct val="150000"/>
              </a:lnSpc>
            </a:pPr>
            <a:r>
              <a:rPr lang="nl-NL" sz="2000">
                <a:latin typeface="Century Gothic" panose="020B0502020202020204" pitchFamily="34" charset="0"/>
                <a:cs typeface="Arial" panose="020B0604020202020204" pitchFamily="34" charset="0"/>
              </a:rPr>
              <a:t>ICT (programmeren) </a:t>
            </a:r>
          </a:p>
          <a:p>
            <a:pPr>
              <a:lnSpc>
                <a:spcPct val="150000"/>
              </a:lnSpc>
            </a:pPr>
            <a:r>
              <a:rPr lang="nl-NL" sz="2000">
                <a:latin typeface="Century Gothic" panose="020B0502020202020204" pitchFamily="34" charset="0"/>
                <a:cs typeface="Arial" panose="020B0604020202020204" pitchFamily="34" charset="0"/>
              </a:rPr>
              <a:t>Projecten + exposities</a:t>
            </a:r>
          </a:p>
          <a:p>
            <a:pPr>
              <a:lnSpc>
                <a:spcPct val="150000"/>
              </a:lnSpc>
            </a:pPr>
            <a:r>
              <a:rPr lang="nl-NL" sz="2000">
                <a:latin typeface="Century Gothic" panose="020B0502020202020204" pitchFamily="34" charset="0"/>
                <a:cs typeface="Arial" panose="020B0604020202020204" pitchFamily="34" charset="0"/>
              </a:rPr>
              <a:t>Excursie + expositie (meesterproef)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722E50C-2BE5-1EDD-B681-63D461BBFEDE}"/>
              </a:ext>
            </a:extLst>
          </p:cNvPr>
          <p:cNvSpPr/>
          <p:nvPr/>
        </p:nvSpPr>
        <p:spPr>
          <a:xfrm>
            <a:off x="219075" y="219074"/>
            <a:ext cx="2762250" cy="838200"/>
          </a:xfrm>
          <a:prstGeom prst="rect">
            <a:avLst/>
          </a:prstGeom>
          <a:solidFill>
            <a:srgbClr val="FFC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>
                <a:latin typeface="Century Gothic" panose="020B0502020202020204" pitchFamily="34" charset="0"/>
                <a:cs typeface="Arial" panose="020B0604020202020204" pitchFamily="34" charset="0"/>
              </a:rPr>
              <a:t>Atheneum</a:t>
            </a:r>
            <a:endParaRPr lang="en-US" sz="2800" b="1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6932A65-6B1D-AF12-2C14-D69FA215D1B4}"/>
              </a:ext>
            </a:extLst>
          </p:cNvPr>
          <p:cNvSpPr/>
          <p:nvPr/>
        </p:nvSpPr>
        <p:spPr>
          <a:xfrm>
            <a:off x="3086100" y="219075"/>
            <a:ext cx="2762250" cy="838200"/>
          </a:xfrm>
          <a:prstGeom prst="rect">
            <a:avLst/>
          </a:prstGeom>
          <a:solidFill>
            <a:srgbClr val="FFC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>
                <a:latin typeface="Century Gothic" panose="020B0502020202020204" pitchFamily="34" charset="0"/>
                <a:cs typeface="Arial" panose="020B0604020202020204" pitchFamily="34" charset="0"/>
              </a:rPr>
              <a:t>Gymnasium</a:t>
            </a:r>
            <a:endParaRPr lang="en-US" sz="2800" b="1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8E3C1A8B-3C86-0036-FBE3-030BA8BF8713}"/>
              </a:ext>
            </a:extLst>
          </p:cNvPr>
          <p:cNvSpPr/>
          <p:nvPr/>
        </p:nvSpPr>
        <p:spPr>
          <a:xfrm>
            <a:off x="5953125" y="219075"/>
            <a:ext cx="5981700" cy="838200"/>
          </a:xfrm>
          <a:prstGeom prst="rect">
            <a:avLst/>
          </a:prstGeom>
          <a:solidFill>
            <a:srgbClr val="FFC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>
                <a:latin typeface="Century Gothic" panose="020B0502020202020204" pitchFamily="34" charset="0"/>
                <a:cs typeface="Arial" panose="020B0604020202020204" pitchFamily="34" charset="0"/>
              </a:rPr>
              <a:t>Atheneum +</a:t>
            </a:r>
            <a:endParaRPr lang="en-US" sz="2800" b="1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6469363-6B26-2D61-C8E0-22146C70CB1C}"/>
              </a:ext>
            </a:extLst>
          </p:cNvPr>
          <p:cNvSpPr/>
          <p:nvPr/>
        </p:nvSpPr>
        <p:spPr>
          <a:xfrm>
            <a:off x="3086099" y="4952994"/>
            <a:ext cx="2762250" cy="1905005"/>
          </a:xfrm>
          <a:prstGeom prst="rect">
            <a:avLst/>
          </a:prstGeom>
          <a:solidFill>
            <a:srgbClr val="986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00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Gelijkgestemden</a:t>
            </a:r>
          </a:p>
          <a:p>
            <a:endParaRPr lang="nl-NL" sz="200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nl-NL" sz="200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Bij zelfstandige gymnasia, bij afstroom andere school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3BE076EB-72D0-B18F-B714-3F33D2D97A32}"/>
              </a:ext>
            </a:extLst>
          </p:cNvPr>
          <p:cNvSpPr/>
          <p:nvPr/>
        </p:nvSpPr>
        <p:spPr>
          <a:xfrm>
            <a:off x="5953124" y="4952997"/>
            <a:ext cx="5981701" cy="1905003"/>
          </a:xfrm>
          <a:prstGeom prst="rect">
            <a:avLst/>
          </a:prstGeom>
          <a:solidFill>
            <a:srgbClr val="986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00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Gelijkgestemden (drie jaar bij elkaar). Na klas 4 toch nog op zelfde domein</a:t>
            </a:r>
          </a:p>
          <a:p>
            <a:endParaRPr lang="nl-NL" sz="200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nl-NL" sz="200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Bij afstroom, zelfde school</a:t>
            </a:r>
            <a:endParaRPr lang="en-US" sz="200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C68F953E-C69D-582B-C5D6-D84891376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292" y="-188636"/>
            <a:ext cx="2903808" cy="195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146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DDD9CAEF-ADD6-1274-63B2-A45C4C591CE3}"/>
              </a:ext>
            </a:extLst>
          </p:cNvPr>
          <p:cNvSpPr/>
          <p:nvPr/>
        </p:nvSpPr>
        <p:spPr>
          <a:xfrm>
            <a:off x="66676" y="1914525"/>
            <a:ext cx="1476374" cy="885825"/>
          </a:xfrm>
          <a:prstGeom prst="rect">
            <a:avLst/>
          </a:prstGeom>
          <a:solidFill>
            <a:srgbClr val="FFC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>
                <a:latin typeface="Arial" panose="020B0604020202020204" pitchFamily="34" charset="0"/>
                <a:cs typeface="Arial" panose="020B0604020202020204" pitchFamily="34" charset="0"/>
              </a:rPr>
              <a:t>Jaar 1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EAD553CE-5327-4085-BADE-421C1EC50C94}"/>
              </a:ext>
            </a:extLst>
          </p:cNvPr>
          <p:cNvSpPr/>
          <p:nvPr/>
        </p:nvSpPr>
        <p:spPr>
          <a:xfrm>
            <a:off x="66676" y="2952750"/>
            <a:ext cx="1476374" cy="885825"/>
          </a:xfrm>
          <a:prstGeom prst="rect">
            <a:avLst/>
          </a:prstGeom>
          <a:solidFill>
            <a:srgbClr val="FFC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>
                <a:latin typeface="Arial" panose="020B0604020202020204" pitchFamily="34" charset="0"/>
                <a:cs typeface="Arial" panose="020B0604020202020204" pitchFamily="34" charset="0"/>
              </a:rPr>
              <a:t>Jaar 2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BD143708-E863-5167-001C-115DB39DADCB}"/>
              </a:ext>
            </a:extLst>
          </p:cNvPr>
          <p:cNvSpPr/>
          <p:nvPr/>
        </p:nvSpPr>
        <p:spPr>
          <a:xfrm>
            <a:off x="66676" y="3990975"/>
            <a:ext cx="1476374" cy="885825"/>
          </a:xfrm>
          <a:prstGeom prst="rect">
            <a:avLst/>
          </a:prstGeom>
          <a:solidFill>
            <a:srgbClr val="FFC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>
                <a:latin typeface="Arial" panose="020B0604020202020204" pitchFamily="34" charset="0"/>
                <a:cs typeface="Arial" panose="020B0604020202020204" pitchFamily="34" charset="0"/>
              </a:rPr>
              <a:t>Jaar 3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64E1FAC-8B27-9217-8F73-62A4B0F0F60E}"/>
              </a:ext>
            </a:extLst>
          </p:cNvPr>
          <p:cNvSpPr/>
          <p:nvPr/>
        </p:nvSpPr>
        <p:spPr>
          <a:xfrm>
            <a:off x="1677805" y="1914526"/>
            <a:ext cx="3143250" cy="885824"/>
          </a:xfrm>
          <a:prstGeom prst="rect">
            <a:avLst/>
          </a:prstGeom>
          <a:solidFill>
            <a:srgbClr val="986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200">
                <a:latin typeface="Arial" panose="020B0604020202020204" pitchFamily="34" charset="0"/>
                <a:cs typeface="Arial" panose="020B0604020202020204" pitchFamily="34" charset="0"/>
              </a:rPr>
              <a:t>Excursie klas 3 kiezen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98A68C56-C708-6019-1E33-48E98C31A9E3}"/>
              </a:ext>
            </a:extLst>
          </p:cNvPr>
          <p:cNvSpPr/>
          <p:nvPr/>
        </p:nvSpPr>
        <p:spPr>
          <a:xfrm>
            <a:off x="1677803" y="2952752"/>
            <a:ext cx="2143127" cy="885824"/>
          </a:xfrm>
          <a:prstGeom prst="rect">
            <a:avLst/>
          </a:prstGeom>
          <a:solidFill>
            <a:srgbClr val="986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200">
                <a:latin typeface="Arial" panose="020B0604020202020204" pitchFamily="34" charset="0"/>
                <a:cs typeface="Arial" panose="020B0604020202020204" pitchFamily="34" charset="0"/>
              </a:rPr>
              <a:t>Excursie klas 2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6B60161-6B3D-A4DD-E5B5-316C078A3E4C}"/>
              </a:ext>
            </a:extLst>
          </p:cNvPr>
          <p:cNvSpPr/>
          <p:nvPr/>
        </p:nvSpPr>
        <p:spPr>
          <a:xfrm>
            <a:off x="1677803" y="3990976"/>
            <a:ext cx="2143127" cy="885824"/>
          </a:xfrm>
          <a:prstGeom prst="rect">
            <a:avLst/>
          </a:prstGeom>
          <a:solidFill>
            <a:srgbClr val="986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200">
                <a:latin typeface="Arial" panose="020B0604020202020204" pitchFamily="34" charset="0"/>
                <a:cs typeface="Arial" panose="020B0604020202020204" pitchFamily="34" charset="0"/>
              </a:rPr>
              <a:t>Excursie klas 3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248F62F2-E73E-D637-9CF3-804A61594E3C}"/>
              </a:ext>
            </a:extLst>
          </p:cNvPr>
          <p:cNvSpPr/>
          <p:nvPr/>
        </p:nvSpPr>
        <p:spPr>
          <a:xfrm>
            <a:off x="4963929" y="1914526"/>
            <a:ext cx="3143250" cy="885824"/>
          </a:xfrm>
          <a:prstGeom prst="rect">
            <a:avLst/>
          </a:prstGeom>
          <a:solidFill>
            <a:srgbClr val="4DC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200">
                <a:latin typeface="Arial" panose="020B0604020202020204" pitchFamily="34" charset="0"/>
                <a:cs typeface="Arial" panose="020B0604020202020204" pitchFamily="34" charset="0"/>
              </a:rPr>
              <a:t>Projecten en </a:t>
            </a:r>
            <a:r>
              <a:rPr lang="nl-NL" sz="2200" err="1">
                <a:latin typeface="Arial" panose="020B0604020202020204" pitchFamily="34" charset="0"/>
                <a:cs typeface="Arial" panose="020B0604020202020204" pitchFamily="34" charset="0"/>
              </a:rPr>
              <a:t>Aplus</a:t>
            </a:r>
            <a:r>
              <a:rPr lang="nl-NL" sz="2200">
                <a:latin typeface="Arial" panose="020B0604020202020204" pitchFamily="34" charset="0"/>
                <a:cs typeface="Arial" panose="020B0604020202020204" pitchFamily="34" charset="0"/>
              </a:rPr>
              <a:t> avond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1420FD6D-AE8A-64D3-CC82-ACD3EC87DA4C}"/>
              </a:ext>
            </a:extLst>
          </p:cNvPr>
          <p:cNvSpPr/>
          <p:nvPr/>
        </p:nvSpPr>
        <p:spPr>
          <a:xfrm>
            <a:off x="3963802" y="2952752"/>
            <a:ext cx="2895606" cy="885824"/>
          </a:xfrm>
          <a:prstGeom prst="rect">
            <a:avLst/>
          </a:prstGeom>
          <a:solidFill>
            <a:srgbClr val="4DC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200">
                <a:latin typeface="Arial" panose="020B0604020202020204" pitchFamily="34" charset="0"/>
                <a:cs typeface="Arial" panose="020B0604020202020204" pitchFamily="34" charset="0"/>
              </a:rPr>
              <a:t>Projecten en </a:t>
            </a:r>
            <a:r>
              <a:rPr lang="nl-NL" sz="2200" err="1">
                <a:latin typeface="Arial" panose="020B0604020202020204" pitchFamily="34" charset="0"/>
                <a:cs typeface="Arial" panose="020B0604020202020204" pitchFamily="34" charset="0"/>
              </a:rPr>
              <a:t>Aplus</a:t>
            </a:r>
            <a:r>
              <a:rPr lang="nl-NL" sz="2200">
                <a:latin typeface="Arial" panose="020B0604020202020204" pitchFamily="34" charset="0"/>
                <a:cs typeface="Arial" panose="020B0604020202020204" pitchFamily="34" charset="0"/>
              </a:rPr>
              <a:t> avond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C1BCC780-E052-746D-BF52-B47422D928FB}"/>
              </a:ext>
            </a:extLst>
          </p:cNvPr>
          <p:cNvSpPr/>
          <p:nvPr/>
        </p:nvSpPr>
        <p:spPr>
          <a:xfrm>
            <a:off x="3963802" y="3990976"/>
            <a:ext cx="2895606" cy="885824"/>
          </a:xfrm>
          <a:prstGeom prst="rect">
            <a:avLst/>
          </a:prstGeom>
          <a:solidFill>
            <a:srgbClr val="4DC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200">
                <a:latin typeface="Arial" panose="020B0604020202020204" pitchFamily="34" charset="0"/>
                <a:cs typeface="Arial" panose="020B0604020202020204" pitchFamily="34" charset="0"/>
              </a:rPr>
              <a:t>Projecten en </a:t>
            </a:r>
            <a:r>
              <a:rPr lang="nl-NL" sz="2200" err="1">
                <a:latin typeface="Arial" panose="020B0604020202020204" pitchFamily="34" charset="0"/>
                <a:cs typeface="Arial" panose="020B0604020202020204" pitchFamily="34" charset="0"/>
              </a:rPr>
              <a:t>Aplus</a:t>
            </a:r>
            <a:r>
              <a:rPr lang="nl-NL" sz="2200">
                <a:latin typeface="Arial" panose="020B0604020202020204" pitchFamily="34" charset="0"/>
                <a:cs typeface="Arial" panose="020B0604020202020204" pitchFamily="34" charset="0"/>
              </a:rPr>
              <a:t> avond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C7F1930F-F802-E3AF-1793-B342A1AE10B0}"/>
              </a:ext>
            </a:extLst>
          </p:cNvPr>
          <p:cNvSpPr/>
          <p:nvPr/>
        </p:nvSpPr>
        <p:spPr>
          <a:xfrm>
            <a:off x="7002280" y="4000503"/>
            <a:ext cx="2895606" cy="885824"/>
          </a:xfrm>
          <a:prstGeom prst="rect">
            <a:avLst/>
          </a:prstGeom>
          <a:solidFill>
            <a:srgbClr val="986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nl-NL" sz="2200">
                <a:latin typeface="Arial"/>
                <a:cs typeface="Arial"/>
              </a:rPr>
              <a:t>Europese stad presentatie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034EBF29-0F0F-AEFA-9E1E-860F8DA349A3}"/>
              </a:ext>
            </a:extLst>
          </p:cNvPr>
          <p:cNvSpPr/>
          <p:nvPr/>
        </p:nvSpPr>
        <p:spPr>
          <a:xfrm>
            <a:off x="8250053" y="1914526"/>
            <a:ext cx="2076449" cy="885824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200">
                <a:latin typeface="Arial" panose="020B0604020202020204" pitchFamily="34" charset="0"/>
                <a:cs typeface="Arial" panose="020B0604020202020204" pitchFamily="34" charset="0"/>
              </a:rPr>
              <a:t>ICT + filosofie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D19D0FFA-A286-7D94-1BAB-A00C4EE8754F}"/>
              </a:ext>
            </a:extLst>
          </p:cNvPr>
          <p:cNvSpPr/>
          <p:nvPr/>
        </p:nvSpPr>
        <p:spPr>
          <a:xfrm>
            <a:off x="7002280" y="2943226"/>
            <a:ext cx="2076449" cy="885824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200">
                <a:latin typeface="Arial" panose="020B0604020202020204" pitchFamily="34" charset="0"/>
                <a:cs typeface="Arial" panose="020B0604020202020204" pitchFamily="34" charset="0"/>
              </a:rPr>
              <a:t>ICT + filosofie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23F9DEB9-6205-9AEB-AA4E-20EAEB41E5C8}"/>
              </a:ext>
            </a:extLst>
          </p:cNvPr>
          <p:cNvSpPr/>
          <p:nvPr/>
        </p:nvSpPr>
        <p:spPr>
          <a:xfrm>
            <a:off x="10040758" y="4000503"/>
            <a:ext cx="2076449" cy="885824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200">
                <a:latin typeface="Arial" panose="020B0604020202020204" pitchFamily="34" charset="0"/>
                <a:cs typeface="Arial" panose="020B0604020202020204" pitchFamily="34" charset="0"/>
              </a:rPr>
              <a:t>ICT + filosofie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AB8DEB05-4DA7-426D-CB75-F02E881BA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292" y="-188636"/>
            <a:ext cx="2903808" cy="195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265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FFE3349-19A2-C9A0-9973-61F7415AC05C}"/>
              </a:ext>
            </a:extLst>
          </p:cNvPr>
          <p:cNvSpPr/>
          <p:nvPr/>
        </p:nvSpPr>
        <p:spPr>
          <a:xfrm>
            <a:off x="1291481" y="614084"/>
            <a:ext cx="3009900" cy="457200"/>
          </a:xfrm>
          <a:prstGeom prst="rect">
            <a:avLst/>
          </a:prstGeom>
          <a:solidFill>
            <a:srgbClr val="986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>
                <a:solidFill>
                  <a:srgbClr val="680000"/>
                </a:solidFill>
                <a:latin typeface="Bebas Neue" panose="020B0606020202050201" pitchFamily="34" charset="0"/>
              </a:rPr>
              <a:t>Jaar 1 </a:t>
            </a:r>
            <a:endParaRPr lang="en-US" sz="2800">
              <a:solidFill>
                <a:srgbClr val="680000"/>
              </a:solidFill>
              <a:latin typeface="Bebas Neue" panose="020B0606020202050201" pitchFamily="34" charset="0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FC3D43B-BDD1-76B7-C8A3-8E954687436F}"/>
              </a:ext>
            </a:extLst>
          </p:cNvPr>
          <p:cNvSpPr/>
          <p:nvPr/>
        </p:nvSpPr>
        <p:spPr>
          <a:xfrm>
            <a:off x="4444256" y="614084"/>
            <a:ext cx="3009900" cy="457200"/>
          </a:xfrm>
          <a:prstGeom prst="rect">
            <a:avLst/>
          </a:prstGeom>
          <a:solidFill>
            <a:srgbClr val="4DC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rPr>
              <a:t>Jaar 2</a:t>
            </a:r>
            <a:endParaRPr lang="en-US" sz="280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0652AA0-618A-C44D-4344-1244E63ED685}"/>
              </a:ext>
            </a:extLst>
          </p:cNvPr>
          <p:cNvSpPr/>
          <p:nvPr/>
        </p:nvSpPr>
        <p:spPr>
          <a:xfrm>
            <a:off x="7587506" y="614084"/>
            <a:ext cx="3009900" cy="457200"/>
          </a:xfrm>
          <a:prstGeom prst="rect">
            <a:avLst/>
          </a:prstGeom>
          <a:solidFill>
            <a:srgbClr val="FFC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>
                <a:solidFill>
                  <a:schemeClr val="accent4">
                    <a:lumMod val="50000"/>
                  </a:schemeClr>
                </a:solidFill>
                <a:latin typeface="Bebas Neue" panose="020B0606020202050201" pitchFamily="34" charset="0"/>
              </a:rPr>
              <a:t>Jaar 3</a:t>
            </a:r>
            <a:endParaRPr lang="en-US" sz="2800">
              <a:solidFill>
                <a:schemeClr val="accent4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5DB401F-9D12-7936-1A60-79C5724E3A79}"/>
              </a:ext>
            </a:extLst>
          </p:cNvPr>
          <p:cNvSpPr txBox="1"/>
          <p:nvPr/>
        </p:nvSpPr>
        <p:spPr>
          <a:xfrm>
            <a:off x="1291481" y="1221258"/>
            <a:ext cx="3009900" cy="1323439"/>
          </a:xfrm>
          <a:prstGeom prst="rect">
            <a:avLst/>
          </a:prstGeom>
          <a:solidFill>
            <a:srgbClr val="CFC3E3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680000"/>
                </a:solidFill>
                <a:latin typeface="+mj-lt"/>
                <a:cs typeface="Arial" panose="020B0604020202020204" pitchFamily="34" charset="0"/>
              </a:rPr>
              <a:t>De leerlingen kunnen verschillende bronnen raadplegen om zich te oriënteren.</a:t>
            </a:r>
            <a:endParaRPr lang="en-US" sz="2000">
              <a:solidFill>
                <a:srgbClr val="68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79FC336-2B5C-0BEB-F183-10EC21DCEE9B}"/>
              </a:ext>
            </a:extLst>
          </p:cNvPr>
          <p:cNvSpPr txBox="1"/>
          <p:nvPr/>
        </p:nvSpPr>
        <p:spPr>
          <a:xfrm>
            <a:off x="1274324" y="2617454"/>
            <a:ext cx="3009900" cy="707886"/>
          </a:xfrm>
          <a:prstGeom prst="rect">
            <a:avLst/>
          </a:prstGeom>
          <a:solidFill>
            <a:srgbClr val="CFC3E3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680000"/>
                </a:solidFill>
                <a:latin typeface="+mj-lt"/>
                <a:cs typeface="Arial" panose="020B0604020202020204" pitchFamily="34" charset="0"/>
              </a:rPr>
              <a:t>De leerlingen kunnen hun keuzes onderbouwen.</a:t>
            </a:r>
            <a:endParaRPr lang="en-US" sz="2000">
              <a:solidFill>
                <a:srgbClr val="68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98E8F78-902C-8908-0B1A-CF9349015511}"/>
              </a:ext>
            </a:extLst>
          </p:cNvPr>
          <p:cNvSpPr txBox="1"/>
          <p:nvPr/>
        </p:nvSpPr>
        <p:spPr>
          <a:xfrm>
            <a:off x="4444256" y="1221451"/>
            <a:ext cx="3009900" cy="707886"/>
          </a:xfrm>
          <a:prstGeom prst="rect">
            <a:avLst/>
          </a:prstGeom>
          <a:solidFill>
            <a:srgbClr val="D2FAF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chemeClr val="tx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De leerlingen kunnen het nieuws bijhouden. </a:t>
            </a:r>
            <a:endParaRPr lang="en-US" sz="2000">
              <a:solidFill>
                <a:schemeClr val="tx2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AE17571-C67C-E911-24F4-F82C6A7E3011}"/>
              </a:ext>
            </a:extLst>
          </p:cNvPr>
          <p:cNvSpPr txBox="1"/>
          <p:nvPr/>
        </p:nvSpPr>
        <p:spPr>
          <a:xfrm>
            <a:off x="4444256" y="2079504"/>
            <a:ext cx="3009900" cy="1015663"/>
          </a:xfrm>
          <a:prstGeom prst="rect">
            <a:avLst/>
          </a:prstGeom>
          <a:solidFill>
            <a:srgbClr val="D2FAF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chemeClr val="tx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De leerlingen kunnen nieuws in categorieën indelen.</a:t>
            </a:r>
            <a:endParaRPr lang="en-US" sz="2000">
              <a:solidFill>
                <a:schemeClr val="tx2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B379FC4-73DB-9790-57F5-D427E1BB7F97}"/>
              </a:ext>
            </a:extLst>
          </p:cNvPr>
          <p:cNvSpPr txBox="1"/>
          <p:nvPr/>
        </p:nvSpPr>
        <p:spPr>
          <a:xfrm>
            <a:off x="4444256" y="3218047"/>
            <a:ext cx="3009900" cy="1938992"/>
          </a:xfrm>
          <a:prstGeom prst="rect">
            <a:avLst/>
          </a:prstGeom>
          <a:solidFill>
            <a:srgbClr val="D2FAF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chemeClr val="tx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De leerlingen kunnen in hun eigen woorden de verschillende aspecten zoals oorzaak, gevolg en nieuwswaarde uitleggen in een presentatie.</a:t>
            </a:r>
            <a:endParaRPr lang="en-US" sz="2000">
              <a:solidFill>
                <a:schemeClr val="tx2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78497655-190D-5C76-02B2-0687524D1261}"/>
              </a:ext>
            </a:extLst>
          </p:cNvPr>
          <p:cNvSpPr txBox="1"/>
          <p:nvPr/>
        </p:nvSpPr>
        <p:spPr>
          <a:xfrm>
            <a:off x="7587506" y="1221258"/>
            <a:ext cx="3009900" cy="1323439"/>
          </a:xfrm>
          <a:prstGeom prst="rect">
            <a:avLst/>
          </a:prstGeom>
          <a:solidFill>
            <a:srgbClr val="FFEECD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chemeClr val="accent4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De leerlingen kunnen een basis leggen voor hun ervaringen op een andere plek. </a:t>
            </a:r>
            <a:endParaRPr lang="en-US" sz="2000">
              <a:solidFill>
                <a:schemeClr val="accent4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53A42AE-F194-797C-2864-79933D360EF8}"/>
              </a:ext>
            </a:extLst>
          </p:cNvPr>
          <p:cNvSpPr txBox="1"/>
          <p:nvPr/>
        </p:nvSpPr>
        <p:spPr>
          <a:xfrm>
            <a:off x="7587506" y="2694058"/>
            <a:ext cx="3009900" cy="1015663"/>
          </a:xfrm>
          <a:prstGeom prst="rect">
            <a:avLst/>
          </a:prstGeom>
          <a:solidFill>
            <a:srgbClr val="FFEECD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chemeClr val="accent4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De leerlingen kunnen onder woorden brengen wat ze willen leren.</a:t>
            </a:r>
            <a:endParaRPr lang="en-US" sz="2000">
              <a:solidFill>
                <a:schemeClr val="accent4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AABDDC6-7A9F-C0A2-C78F-2FA731B16B80}"/>
              </a:ext>
            </a:extLst>
          </p:cNvPr>
          <p:cNvSpPr txBox="1"/>
          <p:nvPr/>
        </p:nvSpPr>
        <p:spPr>
          <a:xfrm>
            <a:off x="7614188" y="3862831"/>
            <a:ext cx="3009900" cy="1323439"/>
          </a:xfrm>
          <a:prstGeom prst="rect">
            <a:avLst/>
          </a:prstGeom>
          <a:solidFill>
            <a:srgbClr val="FFEECD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chemeClr val="accent4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De leerlingen kunnen hun aanpak in een onderzoeksplan onderbouwen.</a:t>
            </a:r>
            <a:endParaRPr lang="en-US" sz="2000">
              <a:solidFill>
                <a:schemeClr val="accent4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D7BBEC86-FBF6-2F51-A0B7-6D88D432C136}"/>
              </a:ext>
            </a:extLst>
          </p:cNvPr>
          <p:cNvSpPr txBox="1"/>
          <p:nvPr/>
        </p:nvSpPr>
        <p:spPr>
          <a:xfrm>
            <a:off x="7587506" y="5345616"/>
            <a:ext cx="3009900" cy="1015663"/>
          </a:xfrm>
          <a:prstGeom prst="rect">
            <a:avLst/>
          </a:prstGeom>
          <a:solidFill>
            <a:srgbClr val="FFEECD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chemeClr val="accent4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De leerlingen kunnen hun bevindingen in creatieve en interactieve vorm delen.</a:t>
            </a:r>
            <a:endParaRPr lang="en-US" sz="2000">
              <a:solidFill>
                <a:schemeClr val="accent4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7116C28-0284-FE1C-40B7-8B639BC14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292" y="-188636"/>
            <a:ext cx="2903808" cy="195281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8C67EF9-DDEE-87EC-9F8A-35709A68A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98" y="3749110"/>
            <a:ext cx="746153" cy="68269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6DD09AD-14BC-6F2B-743B-1A0853A512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37" y="1536170"/>
            <a:ext cx="746153" cy="682701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393E4877-F1A8-BA15-CED2-9F2DA91DE8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07" y="2642641"/>
            <a:ext cx="746153" cy="682699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7DF13775-ECD7-3F4B-D656-2645FCED3F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07" y="4855579"/>
            <a:ext cx="746153" cy="68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904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14868" y="1853755"/>
            <a:ext cx="6951132" cy="4374325"/>
          </a:xfrm>
          <a:solidFill>
            <a:srgbClr val="FFC961"/>
          </a:solidFill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2000">
                <a:latin typeface="Century Gothic"/>
              </a:rPr>
              <a:t>In </a:t>
            </a:r>
            <a:r>
              <a:rPr lang="en-US" sz="2000" err="1">
                <a:latin typeface="Century Gothic"/>
              </a:rPr>
              <a:t>leerjaar</a:t>
            </a:r>
            <a:r>
              <a:rPr lang="en-US" sz="2000">
                <a:latin typeface="Century Gothic"/>
              </a:rPr>
              <a:t> 1 </a:t>
            </a:r>
            <a:r>
              <a:rPr lang="en-US" sz="2000" err="1">
                <a:latin typeface="Century Gothic"/>
              </a:rPr>
              <a:t>kiezen</a:t>
            </a:r>
            <a:r>
              <a:rPr lang="en-US" sz="2000">
                <a:latin typeface="Century Gothic"/>
              </a:rPr>
              <a:t> </a:t>
            </a:r>
            <a:r>
              <a:rPr lang="en-US" sz="2000" err="1">
                <a:latin typeface="Century Gothic"/>
              </a:rPr>
              <a:t>leerlingen</a:t>
            </a:r>
            <a:r>
              <a:rPr lang="en-US" sz="2000">
                <a:latin typeface="Century Gothic"/>
              </a:rPr>
              <a:t> de </a:t>
            </a:r>
            <a:r>
              <a:rPr lang="en-US" sz="2000" err="1">
                <a:latin typeface="Century Gothic"/>
              </a:rPr>
              <a:t>bestemming</a:t>
            </a:r>
            <a:r>
              <a:rPr lang="en-US" sz="2000">
                <a:latin typeface="Century Gothic"/>
              </a:rPr>
              <a:t>.</a:t>
            </a:r>
            <a:endParaRPr lang="en-US" sz="200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000">
                <a:latin typeface="Century Gothic"/>
              </a:rPr>
              <a:t>In </a:t>
            </a:r>
            <a:r>
              <a:rPr lang="en-US" sz="2000" err="1">
                <a:latin typeface="Century Gothic"/>
              </a:rPr>
              <a:t>leerjaar</a:t>
            </a:r>
            <a:r>
              <a:rPr lang="en-US" sz="2000">
                <a:latin typeface="Century Gothic"/>
              </a:rPr>
              <a:t> 2 </a:t>
            </a:r>
            <a:r>
              <a:rPr lang="en-US" sz="2000" err="1">
                <a:latin typeface="Century Gothic"/>
              </a:rPr>
              <a:t>verkennen</a:t>
            </a:r>
            <a:r>
              <a:rPr lang="en-US" sz="2000">
                <a:latin typeface="Century Gothic"/>
              </a:rPr>
              <a:t> ze de highlights </a:t>
            </a:r>
            <a:r>
              <a:rPr lang="en-US" sz="2000" err="1">
                <a:latin typeface="Century Gothic"/>
              </a:rPr>
              <a:t>en</a:t>
            </a:r>
            <a:r>
              <a:rPr lang="en-US" sz="2000">
                <a:latin typeface="Century Gothic"/>
              </a:rPr>
              <a:t> </a:t>
            </a:r>
            <a:r>
              <a:rPr lang="en-US" sz="2000" err="1">
                <a:latin typeface="Century Gothic"/>
              </a:rPr>
              <a:t>volgen</a:t>
            </a:r>
            <a:r>
              <a:rPr lang="en-US" sz="2000">
                <a:latin typeface="Century Gothic"/>
              </a:rPr>
              <a:t> ze het </a:t>
            </a:r>
            <a:r>
              <a:rPr lang="en-US" sz="2000" err="1">
                <a:latin typeface="Century Gothic"/>
              </a:rPr>
              <a:t>regionale</a:t>
            </a:r>
            <a:r>
              <a:rPr lang="en-US" sz="2000">
                <a:latin typeface="Century Gothic"/>
              </a:rPr>
              <a:t> </a:t>
            </a:r>
            <a:r>
              <a:rPr lang="en-US" sz="2000" err="1">
                <a:latin typeface="Century Gothic"/>
              </a:rPr>
              <a:t>nieuws</a:t>
            </a:r>
            <a:r>
              <a:rPr lang="en-US" sz="2000">
                <a:latin typeface="Century Gothic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>
                <a:latin typeface="Century Gothic"/>
              </a:rPr>
              <a:t>In </a:t>
            </a:r>
            <a:r>
              <a:rPr lang="en-US" sz="2000" err="1">
                <a:latin typeface="Century Gothic"/>
              </a:rPr>
              <a:t>mei</a:t>
            </a:r>
            <a:r>
              <a:rPr lang="en-US" sz="2000">
                <a:latin typeface="Century Gothic"/>
              </a:rPr>
              <a:t> van het </a:t>
            </a:r>
            <a:r>
              <a:rPr lang="en-US" sz="2000" err="1">
                <a:latin typeface="Century Gothic"/>
              </a:rPr>
              <a:t>derde</a:t>
            </a:r>
            <a:r>
              <a:rPr lang="en-US" sz="2000">
                <a:latin typeface="Century Gothic"/>
              </a:rPr>
              <a:t> </a:t>
            </a:r>
            <a:r>
              <a:rPr lang="en-US" sz="2000" err="1">
                <a:latin typeface="Century Gothic"/>
              </a:rPr>
              <a:t>leerjaar</a:t>
            </a:r>
            <a:r>
              <a:rPr lang="en-US" sz="2000">
                <a:latin typeface="Century Gothic"/>
              </a:rPr>
              <a:t> </a:t>
            </a:r>
            <a:r>
              <a:rPr lang="en-US" sz="2000" err="1">
                <a:latin typeface="Century Gothic"/>
              </a:rPr>
              <a:t>gaan</a:t>
            </a:r>
            <a:r>
              <a:rPr lang="en-US" sz="2000">
                <a:latin typeface="Century Gothic"/>
              </a:rPr>
              <a:t> </a:t>
            </a:r>
            <a:r>
              <a:rPr lang="en-US" sz="2000" err="1">
                <a:latin typeface="Century Gothic"/>
              </a:rPr>
              <a:t>leerlingen</a:t>
            </a:r>
            <a:r>
              <a:rPr lang="en-US" sz="2000">
                <a:latin typeface="Century Gothic"/>
              </a:rPr>
              <a:t> op </a:t>
            </a:r>
            <a:r>
              <a:rPr lang="en-US" sz="2000" err="1">
                <a:latin typeface="Century Gothic"/>
              </a:rPr>
              <a:t>excursie</a:t>
            </a:r>
            <a:r>
              <a:rPr lang="en-US" sz="2000">
                <a:latin typeface="Century Gothic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>
                <a:latin typeface="Century Gothic"/>
              </a:rPr>
              <a:t>De </a:t>
            </a:r>
            <a:r>
              <a:rPr lang="en-US" sz="2000" err="1">
                <a:latin typeface="Century Gothic"/>
              </a:rPr>
              <a:t>leerlingen</a:t>
            </a:r>
            <a:r>
              <a:rPr lang="en-US" sz="2000">
                <a:latin typeface="Century Gothic"/>
              </a:rPr>
              <a:t> </a:t>
            </a:r>
            <a:r>
              <a:rPr lang="en-US" sz="2000" err="1">
                <a:latin typeface="Century Gothic"/>
              </a:rPr>
              <a:t>gaan</a:t>
            </a:r>
            <a:r>
              <a:rPr lang="en-US" sz="2000">
                <a:latin typeface="Century Gothic"/>
              </a:rPr>
              <a:t> met </a:t>
            </a:r>
            <a:r>
              <a:rPr lang="en-US" sz="2000" err="1">
                <a:latin typeface="Century Gothic"/>
              </a:rPr>
              <a:t>elkaar</a:t>
            </a:r>
            <a:r>
              <a:rPr lang="en-US" sz="2000">
                <a:latin typeface="Century Gothic"/>
              </a:rPr>
              <a:t> op </a:t>
            </a:r>
            <a:r>
              <a:rPr lang="en-US" sz="2000" err="1">
                <a:latin typeface="Century Gothic"/>
              </a:rPr>
              <a:t>zoek</a:t>
            </a:r>
            <a:r>
              <a:rPr lang="en-US" sz="2000">
                <a:latin typeface="Century Gothic"/>
              </a:rPr>
              <a:t> </a:t>
            </a:r>
            <a:r>
              <a:rPr lang="en-US" sz="2000" err="1">
                <a:latin typeface="Century Gothic"/>
              </a:rPr>
              <a:t>naar</a:t>
            </a:r>
            <a:r>
              <a:rPr lang="en-US" sz="2000">
                <a:latin typeface="Century Gothic"/>
              </a:rPr>
              <a:t> het </a:t>
            </a:r>
            <a:r>
              <a:rPr lang="en-US" sz="2000" err="1">
                <a:latin typeface="Century Gothic"/>
              </a:rPr>
              <a:t>antwoord</a:t>
            </a:r>
            <a:r>
              <a:rPr lang="en-US" sz="2000">
                <a:latin typeface="Century Gothic"/>
              </a:rPr>
              <a:t> op </a:t>
            </a:r>
            <a:r>
              <a:rPr lang="en-US" sz="2000" err="1">
                <a:latin typeface="Century Gothic"/>
              </a:rPr>
              <a:t>hun</a:t>
            </a:r>
            <a:r>
              <a:rPr lang="en-US" sz="2000">
                <a:latin typeface="Century Gothic"/>
              </a:rPr>
              <a:t> </a:t>
            </a:r>
            <a:r>
              <a:rPr lang="en-US" sz="2000" err="1">
                <a:latin typeface="Century Gothic"/>
              </a:rPr>
              <a:t>onderzoeksvragen</a:t>
            </a:r>
            <a:r>
              <a:rPr lang="en-US" sz="2000">
                <a:latin typeface="Century Gothic"/>
              </a:rPr>
              <a:t> </a:t>
            </a:r>
            <a:r>
              <a:rPr lang="en-US" sz="2000" err="1">
                <a:latin typeface="Century Gothic"/>
              </a:rPr>
              <a:t>en</a:t>
            </a:r>
            <a:r>
              <a:rPr lang="en-US" sz="2000">
                <a:latin typeface="Century Gothic"/>
              </a:rPr>
              <a:t> </a:t>
            </a:r>
            <a:r>
              <a:rPr lang="en-US" sz="2000" err="1">
                <a:latin typeface="Century Gothic"/>
              </a:rPr>
              <a:t>beleven</a:t>
            </a:r>
            <a:r>
              <a:rPr lang="en-US" sz="2000">
                <a:latin typeface="Century Gothic"/>
              </a:rPr>
              <a:t> de stad </a:t>
            </a:r>
            <a:r>
              <a:rPr lang="en-US" sz="2000" err="1">
                <a:latin typeface="Century Gothic"/>
              </a:rPr>
              <a:t>en</a:t>
            </a:r>
            <a:r>
              <a:rPr lang="en-US" sz="2000">
                <a:latin typeface="Century Gothic"/>
              </a:rPr>
              <a:t> </a:t>
            </a:r>
            <a:r>
              <a:rPr lang="en-US" sz="2000" err="1">
                <a:latin typeface="Century Gothic"/>
              </a:rPr>
              <a:t>haar</a:t>
            </a:r>
            <a:r>
              <a:rPr lang="en-US" sz="2000">
                <a:latin typeface="Century Gothic"/>
              </a:rPr>
              <a:t> highlights van </a:t>
            </a:r>
            <a:r>
              <a:rPr lang="en-US" sz="2000" err="1">
                <a:latin typeface="Century Gothic"/>
              </a:rPr>
              <a:t>dichtbij</a:t>
            </a:r>
            <a:r>
              <a:rPr lang="en-US" sz="2000">
                <a:latin typeface="Century Gothic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>
                <a:latin typeface="Century Gothic"/>
              </a:rPr>
              <a:t>Het EU-stad project </a:t>
            </a:r>
            <a:r>
              <a:rPr lang="en-US" sz="2000" err="1">
                <a:latin typeface="Century Gothic"/>
              </a:rPr>
              <a:t>wordt</a:t>
            </a:r>
            <a:r>
              <a:rPr lang="en-US" sz="2000">
                <a:latin typeface="Century Gothic"/>
              </a:rPr>
              <a:t> </a:t>
            </a:r>
            <a:r>
              <a:rPr lang="en-US" sz="2000" err="1">
                <a:latin typeface="Century Gothic"/>
              </a:rPr>
              <a:t>afgerond</a:t>
            </a:r>
            <a:r>
              <a:rPr lang="en-US" sz="2000">
                <a:latin typeface="Century Gothic"/>
              </a:rPr>
              <a:t> met </a:t>
            </a:r>
            <a:r>
              <a:rPr lang="en-US" sz="2000" err="1">
                <a:latin typeface="Century Gothic"/>
              </a:rPr>
              <a:t>een</a:t>
            </a:r>
            <a:r>
              <a:rPr lang="en-US" sz="2000">
                <a:latin typeface="Century Gothic"/>
              </a:rPr>
              <a:t> </a:t>
            </a:r>
            <a:r>
              <a:rPr lang="en-US" sz="2000" err="1">
                <a:latin typeface="Century Gothic"/>
              </a:rPr>
              <a:t>presentatie</a:t>
            </a:r>
            <a:r>
              <a:rPr lang="en-US" sz="2000">
                <a:latin typeface="Century Gothic"/>
              </a:rPr>
              <a:t> </a:t>
            </a:r>
            <a:r>
              <a:rPr lang="en-US" sz="2000" err="1">
                <a:latin typeface="Century Gothic"/>
              </a:rPr>
              <a:t>voor</a:t>
            </a:r>
            <a:r>
              <a:rPr lang="en-US" sz="2000">
                <a:latin typeface="Century Gothic"/>
              </a:rPr>
              <a:t> </a:t>
            </a:r>
            <a:r>
              <a:rPr lang="en-US" sz="2000" err="1">
                <a:latin typeface="Century Gothic"/>
              </a:rPr>
              <a:t>familie</a:t>
            </a:r>
            <a:r>
              <a:rPr lang="en-US" sz="2000">
                <a:latin typeface="Century Gothic"/>
              </a:rPr>
              <a:t> </a:t>
            </a:r>
            <a:r>
              <a:rPr lang="en-US" sz="2000" err="1">
                <a:latin typeface="Century Gothic"/>
              </a:rPr>
              <a:t>en</a:t>
            </a:r>
            <a:r>
              <a:rPr lang="en-US" sz="2000">
                <a:latin typeface="Century Gothic"/>
              </a:rPr>
              <a:t> </a:t>
            </a:r>
            <a:r>
              <a:rPr lang="en-US" sz="2000" err="1">
                <a:latin typeface="Century Gothic"/>
              </a:rPr>
              <a:t>vrienden</a:t>
            </a:r>
            <a:r>
              <a:rPr lang="en-US" sz="2000">
                <a:latin typeface="Century Gothic"/>
              </a:rPr>
              <a:t> </a:t>
            </a:r>
            <a:r>
              <a:rPr lang="en-US" sz="2000" err="1">
                <a:latin typeface="Century Gothic"/>
              </a:rPr>
              <a:t>waarin</a:t>
            </a:r>
            <a:r>
              <a:rPr lang="en-US" sz="2000">
                <a:latin typeface="Century Gothic"/>
              </a:rPr>
              <a:t> </a:t>
            </a:r>
            <a:r>
              <a:rPr lang="en-US" sz="2000" err="1">
                <a:latin typeface="Century Gothic"/>
              </a:rPr>
              <a:t>antwoorden</a:t>
            </a:r>
            <a:r>
              <a:rPr lang="en-US" sz="2000">
                <a:latin typeface="Century Gothic"/>
              </a:rPr>
              <a:t> op de </a:t>
            </a:r>
            <a:r>
              <a:rPr lang="en-US" sz="2000" err="1">
                <a:latin typeface="Century Gothic"/>
              </a:rPr>
              <a:t>onderzoeksvragen</a:t>
            </a:r>
            <a:r>
              <a:rPr lang="en-US" sz="2000">
                <a:latin typeface="Century Gothic"/>
              </a:rPr>
              <a:t> </a:t>
            </a:r>
            <a:r>
              <a:rPr lang="en-US" sz="2000" err="1">
                <a:latin typeface="Century Gothic"/>
              </a:rPr>
              <a:t>gegeven</a:t>
            </a:r>
            <a:r>
              <a:rPr lang="en-US" sz="2000">
                <a:latin typeface="Century Gothic"/>
              </a:rPr>
              <a:t> </a:t>
            </a:r>
            <a:r>
              <a:rPr lang="en-US" sz="2000" err="1">
                <a:latin typeface="Century Gothic"/>
              </a:rPr>
              <a:t>worden</a:t>
            </a:r>
            <a:r>
              <a:rPr lang="en-US" sz="2000">
                <a:latin typeface="Century Gothic"/>
              </a:rPr>
              <a:t>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868" y="804520"/>
            <a:ext cx="4566870" cy="1049235"/>
          </a:xfrm>
          <a:solidFill>
            <a:srgbClr val="4DC3CC"/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latin typeface="Century Gothic" panose="020B0502020202020204" pitchFamily="34" charset="0"/>
              </a:rPr>
              <a:t>Europese</a:t>
            </a:r>
            <a:r>
              <a:rPr lang="en-US">
                <a:latin typeface="Century Gothic" panose="020B0502020202020204" pitchFamily="34" charset="0"/>
              </a:rPr>
              <a:t> </a:t>
            </a:r>
            <a:r>
              <a:rPr lang="en-US" err="1">
                <a:latin typeface="Century Gothic" panose="020B0502020202020204" pitchFamily="34" charset="0"/>
              </a:rPr>
              <a:t>stad</a:t>
            </a:r>
            <a:r>
              <a:rPr lang="en-US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206FEED-0CDC-AE55-9730-DB2290F7DC9D}"/>
              </a:ext>
            </a:extLst>
          </p:cNvPr>
          <p:cNvSpPr txBox="1"/>
          <p:nvPr/>
        </p:nvSpPr>
        <p:spPr>
          <a:xfrm>
            <a:off x="10077450" y="5787614"/>
            <a:ext cx="885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>
                <a:solidFill>
                  <a:schemeClr val="bg1"/>
                </a:solidFill>
                <a:latin typeface="Bebas Neue" panose="020B0606020202050201" pitchFamily="34" charset="0"/>
              </a:rPr>
              <a:t>Laura</a:t>
            </a:r>
            <a:endParaRPr lang="en-US" sz="280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95F2A59-8947-FDD2-C420-251220F28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292" y="-188636"/>
            <a:ext cx="2903808" cy="1952811"/>
          </a:xfrm>
          <a:prstGeom prst="rect">
            <a:avLst/>
          </a:prstGeom>
        </p:spPr>
      </p:pic>
      <p:pic>
        <p:nvPicPr>
          <p:cNvPr id="10" name="Tijdelijke aanduiding voor inhoud 9" descr="Afbeelding met kleding, hemel, persoon, jeans&#10;&#10;Door AI gegenereerde inhoud is mogelijk onjuist.">
            <a:extLst>
              <a:ext uri="{FF2B5EF4-FFF2-40B4-BE49-F238E27FC236}">
                <a16:creationId xmlns:a16="http://schemas.microsoft.com/office/drawing/2014/main" id="{4221DBD8-BE48-FE76-3099-B92C979BCA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717" y="2033126"/>
            <a:ext cx="3684588" cy="3684588"/>
          </a:xfrm>
        </p:spPr>
      </p:pic>
    </p:spTree>
    <p:extLst>
      <p:ext uri="{BB962C8B-B14F-4D97-AF65-F5344CB8AC3E}">
        <p14:creationId xmlns:p14="http://schemas.microsoft.com/office/powerpoint/2010/main" val="29459025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2">
            <a:extLst>
              <a:ext uri="{FF2B5EF4-FFF2-40B4-BE49-F238E27FC236}">
                <a16:creationId xmlns:a16="http://schemas.microsoft.com/office/drawing/2014/main" id="{0FD197C9-0935-BDDF-C3F3-A007698239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385850"/>
              </p:ext>
            </p:extLst>
          </p:nvPr>
        </p:nvGraphicFramePr>
        <p:xfrm>
          <a:off x="262468" y="423333"/>
          <a:ext cx="11684000" cy="5452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Afbeelding 1">
            <a:extLst>
              <a:ext uri="{FF2B5EF4-FFF2-40B4-BE49-F238E27FC236}">
                <a16:creationId xmlns:a16="http://schemas.microsoft.com/office/drawing/2014/main" id="{A3B75368-1E9E-61A9-D496-F69C39028E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292" y="-188636"/>
            <a:ext cx="2903808" cy="195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213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2C10FF-6562-11AE-AD77-C6A3B8121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8200"/>
            <a:ext cx="12191999" cy="1325563"/>
          </a:xfrm>
          <a:solidFill>
            <a:srgbClr val="4DC3CC"/>
          </a:solidFill>
        </p:spPr>
        <p:txBody>
          <a:bodyPr>
            <a:normAutofit/>
          </a:bodyPr>
          <a:lstStyle/>
          <a:p>
            <a:r>
              <a:rPr lang="nl-NL" sz="3600" b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Ik heb iets gelezen over bijkomende kosten. Hoe hoog is die bijdrage? </a:t>
            </a:r>
            <a:endParaRPr lang="en-US" sz="3600" b="1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819E0E-0E6E-3FA6-8B5E-43D9B75ED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" y="2391569"/>
            <a:ext cx="11982450" cy="3180556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b="1" i="0">
                <a:effectLst/>
                <a:latin typeface="Roboto" panose="020B0604020202020204" pitchFamily="2" charset="0"/>
              </a:rPr>
              <a:t>Bijkomende kosten</a:t>
            </a:r>
            <a:br>
              <a:rPr lang="nl-NL"/>
            </a:br>
            <a:r>
              <a:rPr lang="nl-NL" b="0" i="0">
                <a:effectLst/>
                <a:latin typeface="Roboto" panose="020B0604020202020204" pitchFamily="2" charset="0"/>
              </a:rPr>
              <a:t>Bij deelname aan de atheneum-plusklas is, naast de reguliere schoolkosten, een extra bijdrage per schooljaar verschuldigd. De extra bijdrage wordt gevraagd in verband met de kosten voor </a:t>
            </a:r>
            <a:r>
              <a:rPr lang="nl-NL" b="1" i="0">
                <a:effectLst/>
                <a:latin typeface="Roboto" panose="020B0604020202020204" pitchFamily="2" charset="0"/>
              </a:rPr>
              <a:t>extra excursies</a:t>
            </a:r>
            <a:r>
              <a:rPr lang="nl-NL" b="0" i="0">
                <a:effectLst/>
                <a:latin typeface="Roboto" panose="020B0604020202020204" pitchFamily="2" charset="0"/>
              </a:rPr>
              <a:t>, </a:t>
            </a:r>
            <a:r>
              <a:rPr lang="nl-NL" b="1" i="0">
                <a:effectLst/>
                <a:latin typeface="Roboto" panose="020B0604020202020204" pitchFamily="2" charset="0"/>
              </a:rPr>
              <a:t>extra lesmateriaal </a:t>
            </a:r>
            <a:r>
              <a:rPr lang="nl-NL" b="0" i="0">
                <a:effectLst/>
                <a:latin typeface="Roboto" panose="020B0604020202020204" pitchFamily="2" charset="0"/>
              </a:rPr>
              <a:t>en natuurlijk de </a:t>
            </a:r>
            <a:r>
              <a:rPr lang="nl-NL" b="1" i="0">
                <a:effectLst/>
                <a:latin typeface="Roboto" panose="020B0604020202020204" pitchFamily="2" charset="0"/>
              </a:rPr>
              <a:t>Europese reis</a:t>
            </a:r>
            <a:r>
              <a:rPr lang="nl-NL" b="0" i="0">
                <a:effectLst/>
                <a:latin typeface="Roboto" panose="020B0604020202020204" pitchFamily="2" charset="0"/>
              </a:rPr>
              <a:t>. </a:t>
            </a:r>
            <a:endParaRPr lang="nl-NL">
              <a:latin typeface="Roboto" panose="020B0604020202020204" pitchFamily="2" charset="0"/>
            </a:endParaRPr>
          </a:p>
          <a:p>
            <a:pPr>
              <a:lnSpc>
                <a:spcPct val="150000"/>
              </a:lnSpc>
            </a:pPr>
            <a:r>
              <a:rPr lang="nl-NL">
                <a:latin typeface="Century Gothic" panose="020B0502020202020204" pitchFamily="34" charset="0"/>
                <a:cs typeface="Arial" panose="020B0604020202020204" pitchFamily="34" charset="0"/>
              </a:rPr>
              <a:t>130pj sparen voor 3</a:t>
            </a:r>
            <a:r>
              <a:rPr lang="nl-NL" baseline="30000">
                <a:latin typeface="Century Gothic" panose="020B0502020202020204" pitchFamily="34" charset="0"/>
                <a:cs typeface="Arial" panose="020B0604020202020204" pitchFamily="34" charset="0"/>
              </a:rPr>
              <a:t>e</a:t>
            </a:r>
            <a:r>
              <a:rPr lang="nl-NL">
                <a:latin typeface="Century Gothic" panose="020B0502020202020204" pitchFamily="34" charset="0"/>
                <a:cs typeface="Arial" panose="020B0604020202020204" pitchFamily="34" charset="0"/>
              </a:rPr>
              <a:t> klas excursie</a:t>
            </a:r>
          </a:p>
          <a:p>
            <a:pPr>
              <a:lnSpc>
                <a:spcPct val="150000"/>
              </a:lnSpc>
            </a:pPr>
            <a:r>
              <a:rPr lang="nl-NL">
                <a:latin typeface="Century Gothic" panose="020B0502020202020204" pitchFamily="34" charset="0"/>
                <a:cs typeface="Arial" panose="020B0604020202020204" pitchFamily="34" charset="0"/>
              </a:rPr>
              <a:t>50pj sparen voor 2</a:t>
            </a:r>
            <a:r>
              <a:rPr lang="nl-NL" baseline="30000">
                <a:latin typeface="Century Gothic" panose="020B0502020202020204" pitchFamily="34" charset="0"/>
                <a:cs typeface="Arial" panose="020B0604020202020204" pitchFamily="34" charset="0"/>
              </a:rPr>
              <a:t>e</a:t>
            </a:r>
            <a:r>
              <a:rPr lang="nl-NL">
                <a:latin typeface="Century Gothic" panose="020B0502020202020204" pitchFamily="34" charset="0"/>
                <a:cs typeface="Arial" panose="020B0604020202020204" pitchFamily="34" charset="0"/>
              </a:rPr>
              <a:t> klas excursie (ook in klas 3 wordt nog gespaard)</a:t>
            </a:r>
          </a:p>
          <a:p>
            <a:pPr>
              <a:lnSpc>
                <a:spcPct val="150000"/>
              </a:lnSpc>
            </a:pPr>
            <a:r>
              <a:rPr lang="nl-NL">
                <a:latin typeface="Century Gothic" panose="020B0502020202020204" pitchFamily="34" charset="0"/>
                <a:cs typeface="Arial" panose="020B0604020202020204" pitchFamily="34" charset="0"/>
              </a:rPr>
              <a:t>39 per jaar voor overige projecten / materiaal</a:t>
            </a:r>
          </a:p>
          <a:p>
            <a:pPr>
              <a:lnSpc>
                <a:spcPct val="150000"/>
              </a:lnSpc>
            </a:pPr>
            <a:r>
              <a:rPr lang="nl-NL">
                <a:latin typeface="Century Gothic" panose="020B0502020202020204" pitchFamily="34" charset="0"/>
                <a:cs typeface="Arial" panose="020B0604020202020204" pitchFamily="34" charset="0"/>
              </a:rPr>
              <a:t>6 per jaar administratiekosten </a:t>
            </a:r>
          </a:p>
          <a:p>
            <a:pPr>
              <a:lnSpc>
                <a:spcPct val="150000"/>
              </a:lnSpc>
            </a:pPr>
            <a:r>
              <a:rPr lang="nl-NL">
                <a:latin typeface="Century Gothic" panose="020B0502020202020204" pitchFamily="34" charset="0"/>
                <a:cs typeface="Arial" panose="020B0604020202020204" pitchFamily="34" charset="0"/>
              </a:rPr>
              <a:t>45 per jaar voor overige projecten.</a:t>
            </a:r>
          </a:p>
          <a:p>
            <a:pPr marL="0" indent="0">
              <a:lnSpc>
                <a:spcPct val="150000"/>
              </a:lnSpc>
              <a:buNone/>
            </a:pPr>
            <a:endParaRPr lang="nl-NL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AE3ADEB-BFA3-E868-2758-4237B87E01E2}"/>
              </a:ext>
            </a:extLst>
          </p:cNvPr>
          <p:cNvSpPr/>
          <p:nvPr/>
        </p:nvSpPr>
        <p:spPr>
          <a:xfrm>
            <a:off x="0" y="0"/>
            <a:ext cx="12191999" cy="838200"/>
          </a:xfrm>
          <a:prstGeom prst="rect">
            <a:avLst/>
          </a:prstGeom>
          <a:solidFill>
            <a:srgbClr val="FFC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>
                <a:latin typeface="Century Gothic" panose="020B0502020202020204" pitchFamily="34" charset="0"/>
                <a:cs typeface="Arial" panose="020B0604020202020204" pitchFamily="34" charset="0"/>
              </a:rPr>
              <a:t>Vragen?</a:t>
            </a:r>
            <a:endParaRPr lang="en-US" sz="2800" b="1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573EB51-89C3-F599-4F22-E01FC23FA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292" y="-188636"/>
            <a:ext cx="2903808" cy="195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841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C76A804-3C83-7645-8AB2-0BB80DE8EF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7" b="6141"/>
          <a:stretch/>
        </p:blipFill>
        <p:spPr>
          <a:xfrm>
            <a:off x="1524000" y="1233046"/>
            <a:ext cx="9144000" cy="5109882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50885DCE-5DA5-7543-A70A-3C9A29E3A60A}"/>
              </a:ext>
            </a:extLst>
          </p:cNvPr>
          <p:cNvSpPr/>
          <p:nvPr/>
        </p:nvSpPr>
        <p:spPr>
          <a:xfrm>
            <a:off x="1524000" y="6342928"/>
            <a:ext cx="9144000" cy="515073"/>
          </a:xfrm>
          <a:prstGeom prst="rect">
            <a:avLst/>
          </a:prstGeom>
          <a:solidFill>
            <a:srgbClr val="4DC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srgbClr val="FF0000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87A77B6-CE29-534D-BA3C-DCF1C9A2D538}"/>
              </a:ext>
            </a:extLst>
          </p:cNvPr>
          <p:cNvSpPr txBox="1"/>
          <p:nvPr/>
        </p:nvSpPr>
        <p:spPr>
          <a:xfrm>
            <a:off x="1524000" y="1303541"/>
            <a:ext cx="906858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6000" b="1">
              <a:solidFill>
                <a:schemeClr val="bg1"/>
              </a:solidFill>
              <a:latin typeface="Century Gothic" panose="020B0502020202020204" pitchFamily="34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ctr"/>
            <a:r>
              <a:rPr lang="nl-NL" sz="9600" b="1">
                <a:solidFill>
                  <a:schemeClr val="bg1"/>
                </a:solidFill>
                <a:latin typeface="Century Gothic" panose="020B0502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De Atheneum PLUS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4EABCA5-E450-7ED6-41EA-CFB9055AF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968" y="3787987"/>
            <a:ext cx="2303982" cy="1549427"/>
          </a:xfrm>
          <a:prstGeom prst="rect">
            <a:avLst/>
          </a:prstGeom>
        </p:spPr>
      </p:pic>
      <p:pic>
        <p:nvPicPr>
          <p:cNvPr id="4" name="Afbeelding 3" descr="Afbeelding met Lettertype, Graphics, tekst, logo&#10;&#10;Door AI gegenereerde inhoud is mogelijk onjuist.">
            <a:extLst>
              <a:ext uri="{FF2B5EF4-FFF2-40B4-BE49-F238E27FC236}">
                <a16:creationId xmlns:a16="http://schemas.microsoft.com/office/drawing/2014/main" id="{760249B1-5383-A557-1C24-FF99AF82DD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820" y="78657"/>
            <a:ext cx="2332359" cy="104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099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C3962D5EA73C4EB1F85FF549FCC7CE" ma:contentTypeVersion="14" ma:contentTypeDescription="Een nieuw document maken." ma:contentTypeScope="" ma:versionID="2f207cd85bf06b9b339f442250c5fe7d">
  <xsd:schema xmlns:xsd="http://www.w3.org/2001/XMLSchema" xmlns:xs="http://www.w3.org/2001/XMLSchema" xmlns:p="http://schemas.microsoft.com/office/2006/metadata/properties" xmlns:ns3="86a63989-79f3-4ce9-87cf-2f6abb3cc2e6" xmlns:ns4="328119d5-827a-40d4-bb5f-d88ac4a1dff9" targetNamespace="http://schemas.microsoft.com/office/2006/metadata/properties" ma:root="true" ma:fieldsID="9dcb769b9c3d1028be855f0cbf4cce97" ns3:_="" ns4:_="">
    <xsd:import namespace="86a63989-79f3-4ce9-87cf-2f6abb3cc2e6"/>
    <xsd:import namespace="328119d5-827a-40d4-bb5f-d88ac4a1dff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a63989-79f3-4ce9-87cf-2f6abb3cc2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8119d5-827a-40d4-bb5f-d88ac4a1dff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705246-3233-438E-9609-2A4361A2E013}">
  <ds:schemaRefs>
    <ds:schemaRef ds:uri="328119d5-827a-40d4-bb5f-d88ac4a1dff9"/>
    <ds:schemaRef ds:uri="86a63989-79f3-4ce9-87cf-2f6abb3cc2e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15CDA28-0EAA-4177-9C13-FEBB487BDA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7B193D-39D0-4D50-B3F0-E33AC17C3D88}">
  <ds:schemaRefs>
    <ds:schemaRef ds:uri="328119d5-827a-40d4-bb5f-d88ac4a1dff9"/>
    <ds:schemaRef ds:uri="86a63989-79f3-4ce9-87cf-2f6abb3cc2e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Europese stad </vt:lpstr>
      <vt:lpstr>PowerPoint Presentation</vt:lpstr>
      <vt:lpstr>Ik heb iets gelezen over bijkomende kosten. Hoe hoog is die bijdrage?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Vink, Dennis de</dc:creator>
  <cp:revision>1</cp:revision>
  <dcterms:created xsi:type="dcterms:W3CDTF">2022-11-15T11:24:43Z</dcterms:created>
  <dcterms:modified xsi:type="dcterms:W3CDTF">2025-11-04T19:38:46Z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0x0101005CC3962D5EA73C4EB1F85FF549FCC7CE</vt:lpwstr>
  </property>
</Properties>
</file>