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68" r:id="rId5"/>
    <p:sldId id="299" r:id="rId6"/>
    <p:sldId id="270" r:id="rId7"/>
    <p:sldId id="272" r:id="rId8"/>
    <p:sldId id="273" r:id="rId9"/>
    <p:sldId id="274" r:id="rId10"/>
    <p:sldId id="276" r:id="rId11"/>
    <p:sldId id="277" r:id="rId12"/>
    <p:sldId id="279" r:id="rId13"/>
    <p:sldId id="282" r:id="rId14"/>
    <p:sldId id="283" r:id="rId15"/>
    <p:sldId id="298" r:id="rId16"/>
    <p:sldId id="269" r:id="rId17"/>
    <p:sldId id="271" r:id="rId18"/>
    <p:sldId id="295" r:id="rId19"/>
    <p:sldId id="296" r:id="rId20"/>
    <p:sldId id="263" r:id="rId21"/>
    <p:sldId id="284" r:id="rId22"/>
    <p:sldId id="264" r:id="rId23"/>
    <p:sldId id="285" r:id="rId24"/>
    <p:sldId id="265" r:id="rId25"/>
    <p:sldId id="286" r:id="rId26"/>
    <p:sldId id="266" r:id="rId27"/>
    <p:sldId id="287" r:id="rId28"/>
    <p:sldId id="267" r:id="rId29"/>
    <p:sldId id="288" r:id="rId30"/>
    <p:sldId id="256" r:id="rId31"/>
    <p:sldId id="289" r:id="rId32"/>
    <p:sldId id="260" r:id="rId33"/>
    <p:sldId id="290" r:id="rId34"/>
    <p:sldId id="259" r:id="rId35"/>
    <p:sldId id="291" r:id="rId36"/>
    <p:sldId id="258" r:id="rId37"/>
    <p:sldId id="292" r:id="rId38"/>
    <p:sldId id="257" r:id="rId39"/>
    <p:sldId id="293" r:id="rId40"/>
    <p:sldId id="261" r:id="rId41"/>
    <p:sldId id="294" r:id="rId42"/>
    <p:sldId id="262" r:id="rId43"/>
  </p:sldIdLst>
  <p:sldSz cx="9144000" cy="6858000" type="screen4x3"/>
  <p:notesSz cx="6724650" cy="9774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000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EEA6F4-F100-4DDB-A1B6-EACE140A559C}" v="2" dt="2026-07-06T09:31:39.5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e Lammerschop" userId="de8b2001-e077-4612-811c-65f89a7a96dc" providerId="ADAL" clId="{405F762B-CEBC-4F6B-8BCC-7DD2CD8B9C33}"/>
    <pc:docChg chg="modSld">
      <pc:chgData name="Ine Lammerschop" userId="de8b2001-e077-4612-811c-65f89a7a96dc" providerId="ADAL" clId="{405F762B-CEBC-4F6B-8BCC-7DD2CD8B9C33}" dt="2026-06-26T07:39:06.748" v="2" actId="1076"/>
      <pc:docMkLst>
        <pc:docMk/>
      </pc:docMkLst>
      <pc:sldChg chg="modSp mod">
        <pc:chgData name="Ine Lammerschop" userId="de8b2001-e077-4612-811c-65f89a7a96dc" providerId="ADAL" clId="{405F762B-CEBC-4F6B-8BCC-7DD2CD8B9C33}" dt="2026-06-26T07:36:46.599" v="0" actId="207"/>
        <pc:sldMkLst>
          <pc:docMk/>
          <pc:sldMk cId="1198271511" sldId="279"/>
        </pc:sldMkLst>
        <pc:spChg chg="mod">
          <ac:chgData name="Ine Lammerschop" userId="de8b2001-e077-4612-811c-65f89a7a96dc" providerId="ADAL" clId="{405F762B-CEBC-4F6B-8BCC-7DD2CD8B9C33}" dt="2026-06-26T07:36:46.599" v="0" actId="207"/>
          <ac:spMkLst>
            <pc:docMk/>
            <pc:sldMk cId="1198271511" sldId="279"/>
            <ac:spMk id="13" creationId="{5E61A9D2-6F4F-1392-C833-B093267BFD59}"/>
          </ac:spMkLst>
        </pc:spChg>
      </pc:sldChg>
      <pc:sldChg chg="modSp mod">
        <pc:chgData name="Ine Lammerschop" userId="de8b2001-e077-4612-811c-65f89a7a96dc" providerId="ADAL" clId="{405F762B-CEBC-4F6B-8BCC-7DD2CD8B9C33}" dt="2026-06-26T07:39:06.748" v="2" actId="1076"/>
        <pc:sldMkLst>
          <pc:docMk/>
          <pc:sldMk cId="1689384361" sldId="282"/>
        </pc:sldMkLst>
        <pc:spChg chg="mod">
          <ac:chgData name="Ine Lammerschop" userId="de8b2001-e077-4612-811c-65f89a7a96dc" providerId="ADAL" clId="{405F762B-CEBC-4F6B-8BCC-7DD2CD8B9C33}" dt="2026-06-26T07:39:05.316" v="1" actId="20577"/>
          <ac:spMkLst>
            <pc:docMk/>
            <pc:sldMk cId="1689384361" sldId="282"/>
            <ac:spMk id="5" creationId="{D7518EE0-75FF-1834-3CD6-379CF1CB3923}"/>
          </ac:spMkLst>
        </pc:spChg>
        <pc:picChg chg="mod">
          <ac:chgData name="Ine Lammerschop" userId="de8b2001-e077-4612-811c-65f89a7a96dc" providerId="ADAL" clId="{405F762B-CEBC-4F6B-8BCC-7DD2CD8B9C33}" dt="2026-06-26T07:39:06.748" v="2" actId="1076"/>
          <ac:picMkLst>
            <pc:docMk/>
            <pc:sldMk cId="1689384361" sldId="282"/>
            <ac:picMk id="4098" creationId="{CC59E6D9-347B-B5A5-8CD1-43582782E170}"/>
          </ac:picMkLst>
        </pc:picChg>
      </pc:sldChg>
    </pc:docChg>
  </pc:docChgLst>
  <pc:docChgLst>
    <pc:chgData name="Erik Vandenboorn" userId="4b172a79-fc96-4b33-b8f0-b6718439895d" providerId="ADAL" clId="{6FC93A8A-5188-48D3-AB0A-905EED5287DB}"/>
    <pc:docChg chg="undo custSel addSld delSld modSld sldOrd">
      <pc:chgData name="Erik Vandenboorn" userId="4b172a79-fc96-4b33-b8f0-b6718439895d" providerId="ADAL" clId="{6FC93A8A-5188-48D3-AB0A-905EED5287DB}" dt="2026-06-26T18:59:29.050" v="864" actId="1076"/>
      <pc:docMkLst>
        <pc:docMk/>
      </pc:docMkLst>
      <pc:sldChg chg="modSp mod">
        <pc:chgData name="Erik Vandenboorn" userId="4b172a79-fc96-4b33-b8f0-b6718439895d" providerId="ADAL" clId="{6FC93A8A-5188-48D3-AB0A-905EED5287DB}" dt="2026-06-24T18:36:55.506" v="396" actId="255"/>
        <pc:sldMkLst>
          <pc:docMk/>
          <pc:sldMk cId="0" sldId="256"/>
        </pc:sldMkLst>
        <pc:graphicFrameChg chg="modGraphic">
          <ac:chgData name="Erik Vandenboorn" userId="4b172a79-fc96-4b33-b8f0-b6718439895d" providerId="ADAL" clId="{6FC93A8A-5188-48D3-AB0A-905EED5287DB}" dt="2026-06-24T18:36:55.506" v="396" actId="255"/>
          <ac:graphicFrameMkLst>
            <pc:docMk/>
            <pc:sldMk cId="0" sldId="256"/>
            <ac:graphicFrameMk id="4" creationId="{00000000-0000-0000-0000-000000000000}"/>
          </ac:graphicFrameMkLst>
        </pc:graphicFrameChg>
      </pc:sldChg>
      <pc:sldChg chg="modSp mod">
        <pc:chgData name="Erik Vandenboorn" userId="4b172a79-fc96-4b33-b8f0-b6718439895d" providerId="ADAL" clId="{6FC93A8A-5188-48D3-AB0A-905EED5287DB}" dt="2026-06-24T18:44:55.066" v="439" actId="255"/>
        <pc:sldMkLst>
          <pc:docMk/>
          <pc:sldMk cId="0" sldId="257"/>
        </pc:sldMkLst>
        <pc:graphicFrameChg chg="modGraphic">
          <ac:chgData name="Erik Vandenboorn" userId="4b172a79-fc96-4b33-b8f0-b6718439895d" providerId="ADAL" clId="{6FC93A8A-5188-48D3-AB0A-905EED5287DB}" dt="2026-06-24T18:44:55.066" v="439" actId="255"/>
          <ac:graphicFrameMkLst>
            <pc:docMk/>
            <pc:sldMk cId="0" sldId="257"/>
            <ac:graphicFrameMk id="4" creationId="{00000000-0000-0000-0000-000000000000}"/>
          </ac:graphicFrameMkLst>
        </pc:graphicFrameChg>
      </pc:sldChg>
      <pc:sldChg chg="modSp mod">
        <pc:chgData name="Erik Vandenboorn" userId="4b172a79-fc96-4b33-b8f0-b6718439895d" providerId="ADAL" clId="{6FC93A8A-5188-48D3-AB0A-905EED5287DB}" dt="2026-06-24T18:43:32.682" v="430" actId="255"/>
        <pc:sldMkLst>
          <pc:docMk/>
          <pc:sldMk cId="0" sldId="258"/>
        </pc:sldMkLst>
        <pc:graphicFrameChg chg="modGraphic">
          <ac:chgData name="Erik Vandenboorn" userId="4b172a79-fc96-4b33-b8f0-b6718439895d" providerId="ADAL" clId="{6FC93A8A-5188-48D3-AB0A-905EED5287DB}" dt="2026-06-24T18:43:32.682" v="430" actId="255"/>
          <ac:graphicFrameMkLst>
            <pc:docMk/>
            <pc:sldMk cId="0" sldId="258"/>
            <ac:graphicFrameMk id="4" creationId="{00000000-0000-0000-0000-000000000000}"/>
          </ac:graphicFrameMkLst>
        </pc:graphicFrameChg>
      </pc:sldChg>
      <pc:sldChg chg="modSp mod">
        <pc:chgData name="Erik Vandenboorn" userId="4b172a79-fc96-4b33-b8f0-b6718439895d" providerId="ADAL" clId="{6FC93A8A-5188-48D3-AB0A-905EED5287DB}" dt="2026-06-24T18:38:52.144" v="413" actId="115"/>
        <pc:sldMkLst>
          <pc:docMk/>
          <pc:sldMk cId="0" sldId="259"/>
        </pc:sldMkLst>
        <pc:graphicFrameChg chg="mod modGraphic">
          <ac:chgData name="Erik Vandenboorn" userId="4b172a79-fc96-4b33-b8f0-b6718439895d" providerId="ADAL" clId="{6FC93A8A-5188-48D3-AB0A-905EED5287DB}" dt="2026-06-24T18:38:52.144" v="413" actId="115"/>
          <ac:graphicFrameMkLst>
            <pc:docMk/>
            <pc:sldMk cId="0" sldId="259"/>
            <ac:graphicFrameMk id="4" creationId="{00000000-0000-0000-0000-000000000000}"/>
          </ac:graphicFrameMkLst>
        </pc:graphicFrameChg>
      </pc:sldChg>
      <pc:sldChg chg="modSp mod">
        <pc:chgData name="Erik Vandenboorn" userId="4b172a79-fc96-4b33-b8f0-b6718439895d" providerId="ADAL" clId="{6FC93A8A-5188-48D3-AB0A-905EED5287DB}" dt="2026-06-24T18:39:54.848" v="421" actId="255"/>
        <pc:sldMkLst>
          <pc:docMk/>
          <pc:sldMk cId="0" sldId="260"/>
        </pc:sldMkLst>
        <pc:graphicFrameChg chg="modGraphic">
          <ac:chgData name="Erik Vandenboorn" userId="4b172a79-fc96-4b33-b8f0-b6718439895d" providerId="ADAL" clId="{6FC93A8A-5188-48D3-AB0A-905EED5287DB}" dt="2026-06-24T18:39:54.848" v="421" actId="255"/>
          <ac:graphicFrameMkLst>
            <pc:docMk/>
            <pc:sldMk cId="0" sldId="260"/>
            <ac:graphicFrameMk id="4" creationId="{00000000-0000-0000-0000-000000000000}"/>
          </ac:graphicFrameMkLst>
        </pc:graphicFrameChg>
      </pc:sldChg>
      <pc:sldChg chg="modSp mod">
        <pc:chgData name="Erik Vandenboorn" userId="4b172a79-fc96-4b33-b8f0-b6718439895d" providerId="ADAL" clId="{6FC93A8A-5188-48D3-AB0A-905EED5287DB}" dt="2026-06-24T18:45:35.359" v="441" actId="255"/>
        <pc:sldMkLst>
          <pc:docMk/>
          <pc:sldMk cId="0" sldId="261"/>
        </pc:sldMkLst>
        <pc:graphicFrameChg chg="modGraphic">
          <ac:chgData name="Erik Vandenboorn" userId="4b172a79-fc96-4b33-b8f0-b6718439895d" providerId="ADAL" clId="{6FC93A8A-5188-48D3-AB0A-905EED5287DB}" dt="2026-06-24T18:45:35.359" v="441" actId="255"/>
          <ac:graphicFrameMkLst>
            <pc:docMk/>
            <pc:sldMk cId="0" sldId="261"/>
            <ac:graphicFrameMk id="4" creationId="{00000000-0000-0000-0000-000000000000}"/>
          </ac:graphicFrameMkLst>
        </pc:graphicFrameChg>
      </pc:sldChg>
      <pc:sldChg chg="modSp mod">
        <pc:chgData name="Erik Vandenboorn" userId="4b172a79-fc96-4b33-b8f0-b6718439895d" providerId="ADAL" clId="{6FC93A8A-5188-48D3-AB0A-905EED5287DB}" dt="2026-06-24T18:47:08.009" v="456" actId="255"/>
        <pc:sldMkLst>
          <pc:docMk/>
          <pc:sldMk cId="0" sldId="262"/>
        </pc:sldMkLst>
        <pc:graphicFrameChg chg="modGraphic">
          <ac:chgData name="Erik Vandenboorn" userId="4b172a79-fc96-4b33-b8f0-b6718439895d" providerId="ADAL" clId="{6FC93A8A-5188-48D3-AB0A-905EED5287DB}" dt="2026-06-24T18:47:08.009" v="456" actId="255"/>
          <ac:graphicFrameMkLst>
            <pc:docMk/>
            <pc:sldMk cId="0" sldId="262"/>
            <ac:graphicFrameMk id="4" creationId="{00000000-0000-0000-0000-000000000000}"/>
          </ac:graphicFrameMkLst>
        </pc:graphicFrameChg>
      </pc:sldChg>
      <pc:sldChg chg="addSp modSp mod">
        <pc:chgData name="Erik Vandenboorn" userId="4b172a79-fc96-4b33-b8f0-b6718439895d" providerId="ADAL" clId="{6FC93A8A-5188-48D3-AB0A-905EED5287DB}" dt="2026-06-24T18:28:23.998" v="324" actId="255"/>
        <pc:sldMkLst>
          <pc:docMk/>
          <pc:sldMk cId="0" sldId="263"/>
        </pc:sldMkLst>
        <pc:graphicFrameChg chg="modGraphic">
          <ac:chgData name="Erik Vandenboorn" userId="4b172a79-fc96-4b33-b8f0-b6718439895d" providerId="ADAL" clId="{6FC93A8A-5188-48D3-AB0A-905EED5287DB}" dt="2026-06-24T18:28:23.998" v="324" actId="255"/>
          <ac:graphicFrameMkLst>
            <pc:docMk/>
            <pc:sldMk cId="0" sldId="263"/>
            <ac:graphicFrameMk id="4" creationId="{00000000-0000-0000-0000-000000000000}"/>
          </ac:graphicFrameMkLst>
        </pc:graphicFrameChg>
      </pc:sldChg>
      <pc:sldChg chg="addSp modSp mod">
        <pc:chgData name="Erik Vandenboorn" userId="4b172a79-fc96-4b33-b8f0-b6718439895d" providerId="ADAL" clId="{6FC93A8A-5188-48D3-AB0A-905EED5287DB}" dt="2026-06-24T18:25:43.023" v="306" actId="255"/>
        <pc:sldMkLst>
          <pc:docMk/>
          <pc:sldMk cId="0" sldId="264"/>
        </pc:sldMkLst>
        <pc:spChg chg="mod">
          <ac:chgData name="Erik Vandenboorn" userId="4b172a79-fc96-4b33-b8f0-b6718439895d" providerId="ADAL" clId="{6FC93A8A-5188-48D3-AB0A-905EED5287DB}" dt="2026-06-09T17:14:19.782" v="102" actId="1036"/>
          <ac:spMkLst>
            <pc:docMk/>
            <pc:sldMk cId="0" sldId="264"/>
            <ac:spMk id="2" creationId="{B870E123-A8E4-EA7D-8926-81739D9CB9C8}"/>
          </ac:spMkLst>
        </pc:spChg>
        <pc:graphicFrameChg chg="mod modGraphic">
          <ac:chgData name="Erik Vandenboorn" userId="4b172a79-fc96-4b33-b8f0-b6718439895d" providerId="ADAL" clId="{6FC93A8A-5188-48D3-AB0A-905EED5287DB}" dt="2026-06-24T18:25:43.023" v="306" actId="255"/>
          <ac:graphicFrameMkLst>
            <pc:docMk/>
            <pc:sldMk cId="0" sldId="264"/>
            <ac:graphicFrameMk id="4" creationId="{00000000-0000-0000-0000-000000000000}"/>
          </ac:graphicFrameMkLst>
        </pc:graphicFrameChg>
      </pc:sldChg>
      <pc:sldChg chg="modSp mod">
        <pc:chgData name="Erik Vandenboorn" userId="4b172a79-fc96-4b33-b8f0-b6718439895d" providerId="ADAL" clId="{6FC93A8A-5188-48D3-AB0A-905EED5287DB}" dt="2026-06-24T18:34:25.790" v="370" actId="115"/>
        <pc:sldMkLst>
          <pc:docMk/>
          <pc:sldMk cId="0" sldId="265"/>
        </pc:sldMkLst>
        <pc:graphicFrameChg chg="mod modGraphic">
          <ac:chgData name="Erik Vandenboorn" userId="4b172a79-fc96-4b33-b8f0-b6718439895d" providerId="ADAL" clId="{6FC93A8A-5188-48D3-AB0A-905EED5287DB}" dt="2026-06-24T18:34:25.790" v="370" actId="115"/>
          <ac:graphicFrameMkLst>
            <pc:docMk/>
            <pc:sldMk cId="0" sldId="265"/>
            <ac:graphicFrameMk id="4" creationId="{00000000-0000-0000-0000-000000000000}"/>
          </ac:graphicFrameMkLst>
        </pc:graphicFrameChg>
      </pc:sldChg>
      <pc:sldChg chg="modSp mod">
        <pc:chgData name="Erik Vandenboorn" userId="4b172a79-fc96-4b33-b8f0-b6718439895d" providerId="ADAL" clId="{6FC93A8A-5188-48D3-AB0A-905EED5287DB}" dt="2026-06-24T18:32:39.086" v="356" actId="20577"/>
        <pc:sldMkLst>
          <pc:docMk/>
          <pc:sldMk cId="0" sldId="266"/>
        </pc:sldMkLst>
        <pc:graphicFrameChg chg="modGraphic">
          <ac:chgData name="Erik Vandenboorn" userId="4b172a79-fc96-4b33-b8f0-b6718439895d" providerId="ADAL" clId="{6FC93A8A-5188-48D3-AB0A-905EED5287DB}" dt="2026-06-24T18:32:39.086" v="356" actId="20577"/>
          <ac:graphicFrameMkLst>
            <pc:docMk/>
            <pc:sldMk cId="0" sldId="266"/>
            <ac:graphicFrameMk id="4" creationId="{00000000-0000-0000-0000-000000000000}"/>
          </ac:graphicFrameMkLst>
        </pc:graphicFrameChg>
      </pc:sldChg>
      <pc:sldChg chg="modSp mod">
        <pc:chgData name="Erik Vandenboorn" userId="4b172a79-fc96-4b33-b8f0-b6718439895d" providerId="ADAL" clId="{6FC93A8A-5188-48D3-AB0A-905EED5287DB}" dt="2026-06-24T18:35:32.188" v="379" actId="255"/>
        <pc:sldMkLst>
          <pc:docMk/>
          <pc:sldMk cId="0" sldId="267"/>
        </pc:sldMkLst>
        <pc:graphicFrameChg chg="modGraphic">
          <ac:chgData name="Erik Vandenboorn" userId="4b172a79-fc96-4b33-b8f0-b6718439895d" providerId="ADAL" clId="{6FC93A8A-5188-48D3-AB0A-905EED5287DB}" dt="2026-06-24T18:35:32.188" v="379" actId="255"/>
          <ac:graphicFrameMkLst>
            <pc:docMk/>
            <pc:sldMk cId="0" sldId="267"/>
            <ac:graphicFrameMk id="4" creationId="{00000000-0000-0000-0000-000000000000}"/>
          </ac:graphicFrameMkLst>
        </pc:graphicFrameChg>
      </pc:sldChg>
      <pc:sldChg chg="addSp delSp modSp mod setBg">
        <pc:chgData name="Erik Vandenboorn" userId="4b172a79-fc96-4b33-b8f0-b6718439895d" providerId="ADAL" clId="{6FC93A8A-5188-48D3-AB0A-905EED5287DB}" dt="2026-06-26T18:40:43.451" v="745" actId="26606"/>
        <pc:sldMkLst>
          <pc:docMk/>
          <pc:sldMk cId="3635789037" sldId="269"/>
        </pc:sldMkLst>
      </pc:sldChg>
      <pc:sldChg chg="setBg">
        <pc:chgData name="Erik Vandenboorn" userId="4b172a79-fc96-4b33-b8f0-b6718439895d" providerId="ADAL" clId="{6FC93A8A-5188-48D3-AB0A-905EED5287DB}" dt="2026-06-09T17:00:28.678" v="0"/>
        <pc:sldMkLst>
          <pc:docMk/>
          <pc:sldMk cId="2375330612" sldId="270"/>
        </pc:sldMkLst>
      </pc:sldChg>
      <pc:sldChg chg="addSp delSp modSp mod setBg">
        <pc:chgData name="Erik Vandenboorn" userId="4b172a79-fc96-4b33-b8f0-b6718439895d" providerId="ADAL" clId="{6FC93A8A-5188-48D3-AB0A-905EED5287DB}" dt="2026-06-26T18:41:04.942" v="749" actId="26606"/>
        <pc:sldMkLst>
          <pc:docMk/>
          <pc:sldMk cId="1250039889" sldId="271"/>
        </pc:sldMkLst>
      </pc:sldChg>
      <pc:sldChg chg="setBg">
        <pc:chgData name="Erik Vandenboorn" userId="4b172a79-fc96-4b33-b8f0-b6718439895d" providerId="ADAL" clId="{6FC93A8A-5188-48D3-AB0A-905EED5287DB}" dt="2026-06-09T17:00:37.144" v="1"/>
        <pc:sldMkLst>
          <pc:docMk/>
          <pc:sldMk cId="3523518010" sldId="272"/>
        </pc:sldMkLst>
      </pc:sldChg>
      <pc:sldChg chg="modSp mod ord setBg">
        <pc:chgData name="Erik Vandenboorn" userId="4b172a79-fc96-4b33-b8f0-b6718439895d" providerId="ADAL" clId="{6FC93A8A-5188-48D3-AB0A-905EED5287DB}" dt="2026-06-24T18:23:06.004" v="298" actId="20577"/>
        <pc:sldMkLst>
          <pc:docMk/>
          <pc:sldMk cId="1992953679" sldId="273"/>
        </pc:sldMkLst>
        <pc:spChg chg="mod">
          <ac:chgData name="Erik Vandenboorn" userId="4b172a79-fc96-4b33-b8f0-b6718439895d" providerId="ADAL" clId="{6FC93A8A-5188-48D3-AB0A-905EED5287DB}" dt="2026-06-09T17:01:30.715" v="7" actId="207"/>
          <ac:spMkLst>
            <pc:docMk/>
            <pc:sldMk cId="1992953679" sldId="273"/>
            <ac:spMk id="5" creationId="{5C281792-ADF1-77E7-656A-6E6ABACDB13E}"/>
          </ac:spMkLst>
        </pc:spChg>
        <pc:spChg chg="mod">
          <ac:chgData name="Erik Vandenboorn" userId="4b172a79-fc96-4b33-b8f0-b6718439895d" providerId="ADAL" clId="{6FC93A8A-5188-48D3-AB0A-905EED5287DB}" dt="2026-06-09T17:01:30.715" v="7" actId="207"/>
          <ac:spMkLst>
            <pc:docMk/>
            <pc:sldMk cId="1992953679" sldId="273"/>
            <ac:spMk id="15" creationId="{F2C7E81A-E645-E7AD-16FF-EA4D688D8788}"/>
          </ac:spMkLst>
        </pc:spChg>
        <pc:spChg chg="mod">
          <ac:chgData name="Erik Vandenboorn" userId="4b172a79-fc96-4b33-b8f0-b6718439895d" providerId="ADAL" clId="{6FC93A8A-5188-48D3-AB0A-905EED5287DB}" dt="2026-06-09T17:01:30.715" v="7" actId="207"/>
          <ac:spMkLst>
            <pc:docMk/>
            <pc:sldMk cId="1992953679" sldId="273"/>
            <ac:spMk id="16" creationId="{7A562F5E-08B1-CDFD-E2A3-30E4B64CD2B0}"/>
          </ac:spMkLst>
        </pc:spChg>
        <pc:graphicFrameChg chg="mod modGraphic">
          <ac:chgData name="Erik Vandenboorn" userId="4b172a79-fc96-4b33-b8f0-b6718439895d" providerId="ADAL" clId="{6FC93A8A-5188-48D3-AB0A-905EED5287DB}" dt="2026-06-09T17:01:37.597" v="8" actId="207"/>
          <ac:graphicFrameMkLst>
            <pc:docMk/>
            <pc:sldMk cId="1992953679" sldId="273"/>
            <ac:graphicFrameMk id="11" creationId="{BE020C77-7838-CA9C-029F-3FDDB151AE1A}"/>
          </ac:graphicFrameMkLst>
        </pc:graphicFrameChg>
        <pc:graphicFrameChg chg="mod modGraphic">
          <ac:chgData name="Erik Vandenboorn" userId="4b172a79-fc96-4b33-b8f0-b6718439895d" providerId="ADAL" clId="{6FC93A8A-5188-48D3-AB0A-905EED5287DB}" dt="2026-06-24T18:23:06.004" v="298" actId="20577"/>
          <ac:graphicFrameMkLst>
            <pc:docMk/>
            <pc:sldMk cId="1992953679" sldId="273"/>
            <ac:graphicFrameMk id="13" creationId="{B5F7B9E1-E3A8-1CAA-9097-D7CF0959CAE2}"/>
          </ac:graphicFrameMkLst>
        </pc:graphicFrameChg>
      </pc:sldChg>
      <pc:sldChg chg="modSp mod ord setBg">
        <pc:chgData name="Erik Vandenboorn" userId="4b172a79-fc96-4b33-b8f0-b6718439895d" providerId="ADAL" clId="{6FC93A8A-5188-48D3-AB0A-905EED5287DB}" dt="2026-06-09T17:03:01.436" v="19"/>
        <pc:sldMkLst>
          <pc:docMk/>
          <pc:sldMk cId="1701251423" sldId="274"/>
        </pc:sldMkLst>
        <pc:spChg chg="mod">
          <ac:chgData name="Erik Vandenboorn" userId="4b172a79-fc96-4b33-b8f0-b6718439895d" providerId="ADAL" clId="{6FC93A8A-5188-48D3-AB0A-905EED5287DB}" dt="2026-06-09T17:02:41.162" v="17" actId="20577"/>
          <ac:spMkLst>
            <pc:docMk/>
            <pc:sldMk cId="1701251423" sldId="274"/>
            <ac:spMk id="5" creationId="{DB090B55-7F35-A40E-E65B-D3767B6CEEE1}"/>
          </ac:spMkLst>
        </pc:spChg>
      </pc:sldChg>
      <pc:sldChg chg="modSp mod ord setBg">
        <pc:chgData name="Erik Vandenboorn" userId="4b172a79-fc96-4b33-b8f0-b6718439895d" providerId="ADAL" clId="{6FC93A8A-5188-48D3-AB0A-905EED5287DB}" dt="2026-06-09T17:04:58.192" v="34"/>
        <pc:sldMkLst>
          <pc:docMk/>
          <pc:sldMk cId="93832530" sldId="276"/>
        </pc:sldMkLst>
        <pc:spChg chg="mod">
          <ac:chgData name="Erik Vandenboorn" userId="4b172a79-fc96-4b33-b8f0-b6718439895d" providerId="ADAL" clId="{6FC93A8A-5188-48D3-AB0A-905EED5287DB}" dt="2026-06-09T17:04:01.313" v="26" actId="313"/>
          <ac:spMkLst>
            <pc:docMk/>
            <pc:sldMk cId="93832530" sldId="276"/>
            <ac:spMk id="5" creationId="{BBFF9230-D35F-08E7-6F50-91A8FA72BF15}"/>
          </ac:spMkLst>
        </pc:spChg>
        <pc:spChg chg="mod">
          <ac:chgData name="Erik Vandenboorn" userId="4b172a79-fc96-4b33-b8f0-b6718439895d" providerId="ADAL" clId="{6FC93A8A-5188-48D3-AB0A-905EED5287DB}" dt="2026-06-09T17:03:39.831" v="21" actId="207"/>
          <ac:spMkLst>
            <pc:docMk/>
            <pc:sldMk cId="93832530" sldId="276"/>
            <ac:spMk id="7" creationId="{C27947AA-17DD-E588-F711-E54685A98648}"/>
          </ac:spMkLst>
        </pc:spChg>
      </pc:sldChg>
      <pc:sldChg chg="modSp mod ord setBg">
        <pc:chgData name="Erik Vandenboorn" userId="4b172a79-fc96-4b33-b8f0-b6718439895d" providerId="ADAL" clId="{6FC93A8A-5188-48D3-AB0A-905EED5287DB}" dt="2026-06-09T17:05:05.699" v="36"/>
        <pc:sldMkLst>
          <pc:docMk/>
          <pc:sldMk cId="4046510525" sldId="277"/>
        </pc:sldMkLst>
        <pc:spChg chg="mod">
          <ac:chgData name="Erik Vandenboorn" userId="4b172a79-fc96-4b33-b8f0-b6718439895d" providerId="ADAL" clId="{6FC93A8A-5188-48D3-AB0A-905EED5287DB}" dt="2026-06-09T17:04:42.516" v="30" actId="20577"/>
          <ac:spMkLst>
            <pc:docMk/>
            <pc:sldMk cId="4046510525" sldId="277"/>
            <ac:spMk id="3140" creationId="{BA0DA541-ED7B-4C6A-32B5-8427AE8816FC}"/>
          </ac:spMkLst>
        </pc:spChg>
      </pc:sldChg>
      <pc:sldChg chg="modSp mod ord setBg">
        <pc:chgData name="Erik Vandenboorn" userId="4b172a79-fc96-4b33-b8f0-b6718439895d" providerId="ADAL" clId="{6FC93A8A-5188-48D3-AB0A-905EED5287DB}" dt="2026-06-26T18:49:16.714" v="861" actId="20577"/>
        <pc:sldMkLst>
          <pc:docMk/>
          <pc:sldMk cId="1198271511" sldId="279"/>
        </pc:sldMkLst>
        <pc:spChg chg="mod">
          <ac:chgData name="Erik Vandenboorn" userId="4b172a79-fc96-4b33-b8f0-b6718439895d" providerId="ADAL" clId="{6FC93A8A-5188-48D3-AB0A-905EED5287DB}" dt="2026-06-26T18:49:16.714" v="861" actId="20577"/>
          <ac:spMkLst>
            <pc:docMk/>
            <pc:sldMk cId="1198271511" sldId="279"/>
            <ac:spMk id="13" creationId="{5E61A9D2-6F4F-1392-C833-B093267BFD59}"/>
          </ac:spMkLst>
        </pc:spChg>
      </pc:sldChg>
      <pc:sldChg chg="ord">
        <pc:chgData name="Erik Vandenboorn" userId="4b172a79-fc96-4b33-b8f0-b6718439895d" providerId="ADAL" clId="{6FC93A8A-5188-48D3-AB0A-905EED5287DB}" dt="2026-06-09T17:05:41.709" v="41"/>
        <pc:sldMkLst>
          <pc:docMk/>
          <pc:sldMk cId="1689384361" sldId="282"/>
        </pc:sldMkLst>
      </pc:sldChg>
      <pc:sldChg chg="addSp delSp modSp mod ord">
        <pc:chgData name="Erik Vandenboorn" userId="4b172a79-fc96-4b33-b8f0-b6718439895d" providerId="ADAL" clId="{6FC93A8A-5188-48D3-AB0A-905EED5287DB}" dt="2026-06-26T18:59:29.050" v="864" actId="1076"/>
        <pc:sldMkLst>
          <pc:docMk/>
          <pc:sldMk cId="3742811291" sldId="283"/>
        </pc:sldMkLst>
        <pc:picChg chg="add mod">
          <ac:chgData name="Erik Vandenboorn" userId="4b172a79-fc96-4b33-b8f0-b6718439895d" providerId="ADAL" clId="{6FC93A8A-5188-48D3-AB0A-905EED5287DB}" dt="2026-06-26T18:59:29.050" v="864" actId="1076"/>
          <ac:picMkLst>
            <pc:docMk/>
            <pc:sldMk cId="3742811291" sldId="283"/>
            <ac:picMk id="3" creationId="{C9E2CA47-C1E8-0C5F-AA37-FB94C30F4925}"/>
          </ac:picMkLst>
        </pc:picChg>
      </pc:sldChg>
      <pc:sldChg chg="addSp delSp modSp mod setBg">
        <pc:chgData name="Erik Vandenboorn" userId="4b172a79-fc96-4b33-b8f0-b6718439895d" providerId="ADAL" clId="{6FC93A8A-5188-48D3-AB0A-905EED5287DB}" dt="2026-06-24T19:16:16.861" v="479" actId="26606"/>
        <pc:sldMkLst>
          <pc:docMk/>
          <pc:sldMk cId="2156445425" sldId="284"/>
        </pc:sldMkLst>
        <pc:spChg chg="add">
          <ac:chgData name="Erik Vandenboorn" userId="4b172a79-fc96-4b33-b8f0-b6718439895d" providerId="ADAL" clId="{6FC93A8A-5188-48D3-AB0A-905EED5287DB}" dt="2026-06-24T19:16:16.861" v="479" actId="26606"/>
          <ac:spMkLst>
            <pc:docMk/>
            <pc:sldMk cId="2156445425" sldId="284"/>
            <ac:spMk id="11" creationId="{216BB327-7AA9-4EC5-815F-9D8E6BC53E34}"/>
          </ac:spMkLst>
        </pc:spChg>
        <pc:picChg chg="add mod">
          <ac:chgData name="Erik Vandenboorn" userId="4b172a79-fc96-4b33-b8f0-b6718439895d" providerId="ADAL" clId="{6FC93A8A-5188-48D3-AB0A-905EED5287DB}" dt="2026-06-24T19:16:16.861" v="479" actId="26606"/>
          <ac:picMkLst>
            <pc:docMk/>
            <pc:sldMk cId="2156445425" sldId="284"/>
            <ac:picMk id="6" creationId="{2402BE25-10CC-F9DB-3825-4454A19D1F66}"/>
          </ac:picMkLst>
        </pc:picChg>
      </pc:sldChg>
      <pc:sldChg chg="addSp delSp modSp mod setBg">
        <pc:chgData name="Erik Vandenboorn" userId="4b172a79-fc96-4b33-b8f0-b6718439895d" providerId="ADAL" clId="{6FC93A8A-5188-48D3-AB0A-905EED5287DB}" dt="2026-06-24T19:20:04.654" v="490" actId="26606"/>
        <pc:sldMkLst>
          <pc:docMk/>
          <pc:sldMk cId="379709231" sldId="285"/>
        </pc:sldMkLst>
        <pc:spChg chg="add">
          <ac:chgData name="Erik Vandenboorn" userId="4b172a79-fc96-4b33-b8f0-b6718439895d" providerId="ADAL" clId="{6FC93A8A-5188-48D3-AB0A-905EED5287DB}" dt="2026-06-24T19:20:04.654" v="490" actId="26606"/>
          <ac:spMkLst>
            <pc:docMk/>
            <pc:sldMk cId="379709231" sldId="285"/>
            <ac:spMk id="11" creationId="{216BB327-7AA9-4EC5-815F-9D8E6BC53E34}"/>
          </ac:spMkLst>
        </pc:spChg>
        <pc:picChg chg="add mod">
          <ac:chgData name="Erik Vandenboorn" userId="4b172a79-fc96-4b33-b8f0-b6718439895d" providerId="ADAL" clId="{6FC93A8A-5188-48D3-AB0A-905EED5287DB}" dt="2026-06-24T19:20:04.654" v="490" actId="26606"/>
          <ac:picMkLst>
            <pc:docMk/>
            <pc:sldMk cId="379709231" sldId="285"/>
            <ac:picMk id="6" creationId="{9F313A5A-A9DF-4198-877D-74A55BB93CB3}"/>
          </ac:picMkLst>
        </pc:picChg>
      </pc:sldChg>
      <pc:sldChg chg="addSp delSp modSp mod setBg">
        <pc:chgData name="Erik Vandenboorn" userId="4b172a79-fc96-4b33-b8f0-b6718439895d" providerId="ADAL" clId="{6FC93A8A-5188-48D3-AB0A-905EED5287DB}" dt="2026-06-24T19:18:41.465" v="488" actId="26606"/>
        <pc:sldMkLst>
          <pc:docMk/>
          <pc:sldMk cId="906722668" sldId="286"/>
        </pc:sldMkLst>
        <pc:spChg chg="add">
          <ac:chgData name="Erik Vandenboorn" userId="4b172a79-fc96-4b33-b8f0-b6718439895d" providerId="ADAL" clId="{6FC93A8A-5188-48D3-AB0A-905EED5287DB}" dt="2026-06-24T19:18:41.465" v="488" actId="26606"/>
          <ac:spMkLst>
            <pc:docMk/>
            <pc:sldMk cId="906722668" sldId="286"/>
            <ac:spMk id="13" creationId="{42A4FC2C-047E-45A5-965D-8E1E3BF09BC6}"/>
          </ac:spMkLst>
        </pc:spChg>
        <pc:picChg chg="add mod">
          <ac:chgData name="Erik Vandenboorn" userId="4b172a79-fc96-4b33-b8f0-b6718439895d" providerId="ADAL" clId="{6FC93A8A-5188-48D3-AB0A-905EED5287DB}" dt="2026-06-24T19:18:41.465" v="488" actId="26606"/>
          <ac:picMkLst>
            <pc:docMk/>
            <pc:sldMk cId="906722668" sldId="286"/>
            <ac:picMk id="8" creationId="{7F76AC64-7677-B6E7-EB79-0A388B0B7EDC}"/>
          </ac:picMkLst>
        </pc:picChg>
      </pc:sldChg>
      <pc:sldChg chg="addSp delSp modSp mod setBg">
        <pc:chgData name="Erik Vandenboorn" userId="4b172a79-fc96-4b33-b8f0-b6718439895d" providerId="ADAL" clId="{6FC93A8A-5188-48D3-AB0A-905EED5287DB}" dt="2026-06-25T19:54:19.017" v="741" actId="1076"/>
        <pc:sldMkLst>
          <pc:docMk/>
          <pc:sldMk cId="1512111163" sldId="287"/>
        </pc:sldMkLst>
      </pc:sldChg>
      <pc:sldChg chg="addSp delSp modSp mod setBg">
        <pc:chgData name="Erik Vandenboorn" userId="4b172a79-fc96-4b33-b8f0-b6718439895d" providerId="ADAL" clId="{6FC93A8A-5188-48D3-AB0A-905EED5287DB}" dt="2026-06-24T20:02:41.142" v="502" actId="26606"/>
        <pc:sldMkLst>
          <pc:docMk/>
          <pc:sldMk cId="4263677095" sldId="288"/>
        </pc:sldMkLst>
        <pc:spChg chg="add">
          <ac:chgData name="Erik Vandenboorn" userId="4b172a79-fc96-4b33-b8f0-b6718439895d" providerId="ADAL" clId="{6FC93A8A-5188-48D3-AB0A-905EED5287DB}" dt="2026-06-24T20:02:41.142" v="502" actId="26606"/>
          <ac:spMkLst>
            <pc:docMk/>
            <pc:sldMk cId="4263677095" sldId="288"/>
            <ac:spMk id="11" creationId="{42A4FC2C-047E-45A5-965D-8E1E3BF09BC6}"/>
          </ac:spMkLst>
        </pc:spChg>
        <pc:picChg chg="add mod">
          <ac:chgData name="Erik Vandenboorn" userId="4b172a79-fc96-4b33-b8f0-b6718439895d" providerId="ADAL" clId="{6FC93A8A-5188-48D3-AB0A-905EED5287DB}" dt="2026-06-24T20:02:41.142" v="502" actId="26606"/>
          <ac:picMkLst>
            <pc:docMk/>
            <pc:sldMk cId="4263677095" sldId="288"/>
            <ac:picMk id="6" creationId="{E38A17EC-470A-14AB-AB9C-CAD78723A6C2}"/>
          </ac:picMkLst>
        </pc:picChg>
      </pc:sldChg>
      <pc:sldChg chg="addSp delSp modSp mod setBg">
        <pc:chgData name="Erik Vandenboorn" userId="4b172a79-fc96-4b33-b8f0-b6718439895d" providerId="ADAL" clId="{6FC93A8A-5188-48D3-AB0A-905EED5287DB}" dt="2026-06-24T20:44:02.615" v="731" actId="1076"/>
        <pc:sldMkLst>
          <pc:docMk/>
          <pc:sldMk cId="594480246" sldId="289"/>
        </pc:sldMkLst>
        <pc:spChg chg="add mod">
          <ac:chgData name="Erik Vandenboorn" userId="4b172a79-fc96-4b33-b8f0-b6718439895d" providerId="ADAL" clId="{6FC93A8A-5188-48D3-AB0A-905EED5287DB}" dt="2026-06-24T20:44:02.615" v="731" actId="1076"/>
          <ac:spMkLst>
            <pc:docMk/>
            <pc:sldMk cId="594480246" sldId="289"/>
            <ac:spMk id="7" creationId="{2CA4415A-6788-4236-6632-FF2A0E9BB442}"/>
          </ac:spMkLst>
        </pc:spChg>
        <pc:spChg chg="add">
          <ac:chgData name="Erik Vandenboorn" userId="4b172a79-fc96-4b33-b8f0-b6718439895d" providerId="ADAL" clId="{6FC93A8A-5188-48D3-AB0A-905EED5287DB}" dt="2026-06-24T20:41:38.649" v="532" actId="26606"/>
          <ac:spMkLst>
            <pc:docMk/>
            <pc:sldMk cId="594480246" sldId="289"/>
            <ac:spMk id="11" creationId="{42A4FC2C-047E-45A5-965D-8E1E3BF09BC6}"/>
          </ac:spMkLst>
        </pc:spChg>
        <pc:picChg chg="add mod">
          <ac:chgData name="Erik Vandenboorn" userId="4b172a79-fc96-4b33-b8f0-b6718439895d" providerId="ADAL" clId="{6FC93A8A-5188-48D3-AB0A-905EED5287DB}" dt="2026-06-24T20:42:11.261" v="554" actId="1076"/>
          <ac:picMkLst>
            <pc:docMk/>
            <pc:sldMk cId="594480246" sldId="289"/>
            <ac:picMk id="6" creationId="{668C6D6C-298B-B392-D69F-072C505AD0B1}"/>
          </ac:picMkLst>
        </pc:picChg>
      </pc:sldChg>
      <pc:sldChg chg="addSp delSp modSp mod setBg">
        <pc:chgData name="Erik Vandenboorn" userId="4b172a79-fc96-4b33-b8f0-b6718439895d" providerId="ADAL" clId="{6FC93A8A-5188-48D3-AB0A-905EED5287DB}" dt="2026-06-24T20:03:54.696" v="510" actId="26606"/>
        <pc:sldMkLst>
          <pc:docMk/>
          <pc:sldMk cId="4184023915" sldId="290"/>
        </pc:sldMkLst>
      </pc:sldChg>
      <pc:sldChg chg="addSp delSp modSp mod setBg">
        <pc:chgData name="Erik Vandenboorn" userId="4b172a79-fc96-4b33-b8f0-b6718439895d" providerId="ADAL" clId="{6FC93A8A-5188-48D3-AB0A-905EED5287DB}" dt="2026-06-24T19:34:12.263" v="494" actId="26606"/>
        <pc:sldMkLst>
          <pc:docMk/>
          <pc:sldMk cId="2583842660" sldId="291"/>
        </pc:sldMkLst>
        <pc:spChg chg="add">
          <ac:chgData name="Erik Vandenboorn" userId="4b172a79-fc96-4b33-b8f0-b6718439895d" providerId="ADAL" clId="{6FC93A8A-5188-48D3-AB0A-905EED5287DB}" dt="2026-06-24T19:34:12.263" v="494" actId="26606"/>
          <ac:spMkLst>
            <pc:docMk/>
            <pc:sldMk cId="2583842660" sldId="291"/>
            <ac:spMk id="11" creationId="{42A4FC2C-047E-45A5-965D-8E1E3BF09BC6}"/>
          </ac:spMkLst>
        </pc:spChg>
        <pc:picChg chg="add mod">
          <ac:chgData name="Erik Vandenboorn" userId="4b172a79-fc96-4b33-b8f0-b6718439895d" providerId="ADAL" clId="{6FC93A8A-5188-48D3-AB0A-905EED5287DB}" dt="2026-06-24T19:34:12.263" v="494" actId="26606"/>
          <ac:picMkLst>
            <pc:docMk/>
            <pc:sldMk cId="2583842660" sldId="291"/>
            <ac:picMk id="6" creationId="{396945FC-9353-D1BC-F8B7-972A53C66CB2}"/>
          </ac:picMkLst>
        </pc:picChg>
      </pc:sldChg>
      <pc:sldChg chg="addSp delSp modSp mod setBg">
        <pc:chgData name="Erik Vandenboorn" userId="4b172a79-fc96-4b33-b8f0-b6718439895d" providerId="ADAL" clId="{6FC93A8A-5188-48D3-AB0A-905EED5287DB}" dt="2026-06-24T20:03:24.693" v="506" actId="26606"/>
        <pc:sldMkLst>
          <pc:docMk/>
          <pc:sldMk cId="3320141853" sldId="292"/>
        </pc:sldMkLst>
        <pc:spChg chg="add">
          <ac:chgData name="Erik Vandenboorn" userId="4b172a79-fc96-4b33-b8f0-b6718439895d" providerId="ADAL" clId="{6FC93A8A-5188-48D3-AB0A-905EED5287DB}" dt="2026-06-24T20:03:24.693" v="506" actId="26606"/>
          <ac:spMkLst>
            <pc:docMk/>
            <pc:sldMk cId="3320141853" sldId="292"/>
            <ac:spMk id="11" creationId="{42A4FC2C-047E-45A5-965D-8E1E3BF09BC6}"/>
          </ac:spMkLst>
        </pc:spChg>
        <pc:picChg chg="add mod">
          <ac:chgData name="Erik Vandenboorn" userId="4b172a79-fc96-4b33-b8f0-b6718439895d" providerId="ADAL" clId="{6FC93A8A-5188-48D3-AB0A-905EED5287DB}" dt="2026-06-24T20:03:24.693" v="506" actId="26606"/>
          <ac:picMkLst>
            <pc:docMk/>
            <pc:sldMk cId="3320141853" sldId="292"/>
            <ac:picMk id="6" creationId="{9FD1B4D4-AE42-B2DE-DAF9-5B7977BF54FE}"/>
          </ac:picMkLst>
        </pc:picChg>
      </pc:sldChg>
      <pc:sldChg chg="addSp delSp modSp mod setBg addAnim delAnim">
        <pc:chgData name="Erik Vandenboorn" userId="4b172a79-fc96-4b33-b8f0-b6718439895d" providerId="ADAL" clId="{6FC93A8A-5188-48D3-AB0A-905EED5287DB}" dt="2026-06-24T20:31:11.325" v="518" actId="478"/>
        <pc:sldMkLst>
          <pc:docMk/>
          <pc:sldMk cId="1903918912" sldId="293"/>
        </pc:sldMkLst>
        <pc:spChg chg="add">
          <ac:chgData name="Erik Vandenboorn" userId="4b172a79-fc96-4b33-b8f0-b6718439895d" providerId="ADAL" clId="{6FC93A8A-5188-48D3-AB0A-905EED5287DB}" dt="2026-06-24T20:14:55.827" v="515" actId="26606"/>
          <ac:spMkLst>
            <pc:docMk/>
            <pc:sldMk cId="1903918912" sldId="293"/>
            <ac:spMk id="16" creationId="{C1DD1A8A-57D5-4A81-AD04-532B043C5611}"/>
          </ac:spMkLst>
        </pc:spChg>
        <pc:spChg chg="add">
          <ac:chgData name="Erik Vandenboorn" userId="4b172a79-fc96-4b33-b8f0-b6718439895d" providerId="ADAL" clId="{6FC93A8A-5188-48D3-AB0A-905EED5287DB}" dt="2026-06-24T20:14:55.827" v="515" actId="26606"/>
          <ac:spMkLst>
            <pc:docMk/>
            <pc:sldMk cId="1903918912" sldId="293"/>
            <ac:spMk id="17" creationId="{007891EC-4501-44ED-A8C8-B11B6DB767AB}"/>
          </ac:spMkLst>
        </pc:spChg>
        <pc:picChg chg="add mod">
          <ac:chgData name="Erik Vandenboorn" userId="4b172a79-fc96-4b33-b8f0-b6718439895d" providerId="ADAL" clId="{6FC93A8A-5188-48D3-AB0A-905EED5287DB}" dt="2026-06-24T20:14:55.827" v="515" actId="26606"/>
          <ac:picMkLst>
            <pc:docMk/>
            <pc:sldMk cId="1903918912" sldId="293"/>
            <ac:picMk id="3" creationId="{B12FF0A9-E6DF-A0E1-580D-A70B2C13C69F}"/>
          </ac:picMkLst>
        </pc:picChg>
      </pc:sldChg>
      <pc:sldChg chg="addSp modSp new mod setBg">
        <pc:chgData name="Erik Vandenboorn" userId="4b172a79-fc96-4b33-b8f0-b6718439895d" providerId="ADAL" clId="{6FC93A8A-5188-48D3-AB0A-905EED5287DB}" dt="2026-06-26T18:41:29.089" v="753" actId="26606"/>
        <pc:sldMkLst>
          <pc:docMk/>
          <pc:sldMk cId="2369343616" sldId="295"/>
        </pc:sldMkLst>
      </pc:sldChg>
      <pc:sldChg chg="addSp modSp new mod setBg">
        <pc:chgData name="Erik Vandenboorn" userId="4b172a79-fc96-4b33-b8f0-b6718439895d" providerId="ADAL" clId="{6FC93A8A-5188-48D3-AB0A-905EED5287DB}" dt="2026-06-26T18:41:40.168" v="755" actId="26606"/>
        <pc:sldMkLst>
          <pc:docMk/>
          <pc:sldMk cId="251119311" sldId="296"/>
        </pc:sldMkLst>
      </pc:sldChg>
    </pc:docChg>
  </pc:docChgLst>
  <pc:docChgLst>
    <pc:chgData name="Annemieke van Rooy" userId="S::a.vanrooy@mosalira.nl::5f62efec-9aa2-4bf6-99cd-4903b0ddeecb" providerId="AD" clId="Web-{87A1B0EB-3461-4371-FF63-9FC6C3DBC25D}"/>
    <pc:docChg chg="modSld">
      <pc:chgData name="Annemieke van Rooy" userId="S::a.vanrooy@mosalira.nl::5f62efec-9aa2-4bf6-99cd-4903b0ddeecb" providerId="AD" clId="Web-{87A1B0EB-3461-4371-FF63-9FC6C3DBC25D}" dt="2026-06-30T08:38:54.013" v="79" actId="20577"/>
      <pc:docMkLst>
        <pc:docMk/>
      </pc:docMkLst>
      <pc:sldChg chg="modSp">
        <pc:chgData name="Annemieke van Rooy" userId="S::a.vanrooy@mosalira.nl::5f62efec-9aa2-4bf6-99cd-4903b0ddeecb" providerId="AD" clId="Web-{87A1B0EB-3461-4371-FF63-9FC6C3DBC25D}" dt="2026-06-30T07:47:44.255" v="11" actId="1076"/>
        <pc:sldMkLst>
          <pc:docMk/>
          <pc:sldMk cId="3523518010" sldId="272"/>
        </pc:sldMkLst>
        <pc:spChg chg="mod">
          <ac:chgData name="Annemieke van Rooy" userId="S::a.vanrooy@mosalira.nl::5f62efec-9aa2-4bf6-99cd-4903b0ddeecb" providerId="AD" clId="Web-{87A1B0EB-3461-4371-FF63-9FC6C3DBC25D}" dt="2026-06-30T07:46:12.156" v="3" actId="20577"/>
          <ac:spMkLst>
            <pc:docMk/>
            <pc:sldMk cId="3523518010" sldId="272"/>
            <ac:spMk id="7" creationId="{469EE6F9-D4CD-4C97-8860-A10E6FF93DB4}"/>
          </ac:spMkLst>
        </pc:spChg>
        <pc:spChg chg="mod">
          <ac:chgData name="Annemieke van Rooy" userId="S::a.vanrooy@mosalira.nl::5f62efec-9aa2-4bf6-99cd-4903b0ddeecb" providerId="AD" clId="Web-{87A1B0EB-3461-4371-FF63-9FC6C3DBC25D}" dt="2026-06-30T07:47:44.255" v="11" actId="1076"/>
          <ac:spMkLst>
            <pc:docMk/>
            <pc:sldMk cId="3523518010" sldId="272"/>
            <ac:spMk id="8" creationId="{4EF153B3-20D3-44D5-A4F8-4AF038B37E4F}"/>
          </ac:spMkLst>
        </pc:spChg>
      </pc:sldChg>
      <pc:sldChg chg="modSp">
        <pc:chgData name="Annemieke van Rooy" userId="S::a.vanrooy@mosalira.nl::5f62efec-9aa2-4bf6-99cd-4903b0ddeecb" providerId="AD" clId="Web-{87A1B0EB-3461-4371-FF63-9FC6C3DBC25D}" dt="2026-06-30T07:50:04.108" v="15"/>
        <pc:sldMkLst>
          <pc:docMk/>
          <pc:sldMk cId="1992953679" sldId="273"/>
        </pc:sldMkLst>
        <pc:graphicFrameChg chg="mod modGraphic">
          <ac:chgData name="Annemieke van Rooy" userId="S::a.vanrooy@mosalira.nl::5f62efec-9aa2-4bf6-99cd-4903b0ddeecb" providerId="AD" clId="Web-{87A1B0EB-3461-4371-FF63-9FC6C3DBC25D}" dt="2026-06-30T07:50:04.108" v="15"/>
          <ac:graphicFrameMkLst>
            <pc:docMk/>
            <pc:sldMk cId="1992953679" sldId="273"/>
            <ac:graphicFrameMk id="13" creationId="{B5F7B9E1-E3A8-1CAA-9097-D7CF0959CAE2}"/>
          </ac:graphicFrameMkLst>
        </pc:graphicFrameChg>
      </pc:sldChg>
      <pc:sldChg chg="modSp">
        <pc:chgData name="Annemieke van Rooy" userId="S::a.vanrooy@mosalira.nl::5f62efec-9aa2-4bf6-99cd-4903b0ddeecb" providerId="AD" clId="Web-{87A1B0EB-3461-4371-FF63-9FC6C3DBC25D}" dt="2026-06-30T07:51:03.908" v="17" actId="20577"/>
        <pc:sldMkLst>
          <pc:docMk/>
          <pc:sldMk cId="1701251423" sldId="274"/>
        </pc:sldMkLst>
        <pc:spChg chg="mod">
          <ac:chgData name="Annemieke van Rooy" userId="S::a.vanrooy@mosalira.nl::5f62efec-9aa2-4bf6-99cd-4903b0ddeecb" providerId="AD" clId="Web-{87A1B0EB-3461-4371-FF63-9FC6C3DBC25D}" dt="2026-06-30T07:51:03.908" v="17" actId="20577"/>
          <ac:spMkLst>
            <pc:docMk/>
            <pc:sldMk cId="1701251423" sldId="274"/>
            <ac:spMk id="5" creationId="{DB090B55-7F35-A40E-E65B-D3767B6CEEE1}"/>
          </ac:spMkLst>
        </pc:spChg>
      </pc:sldChg>
      <pc:sldChg chg="delSp modSp">
        <pc:chgData name="Annemieke van Rooy" userId="S::a.vanrooy@mosalira.nl::5f62efec-9aa2-4bf6-99cd-4903b0ddeecb" providerId="AD" clId="Web-{87A1B0EB-3461-4371-FF63-9FC6C3DBC25D}" dt="2026-06-30T08:05:13.023" v="26" actId="20577"/>
        <pc:sldMkLst>
          <pc:docMk/>
          <pc:sldMk cId="93832530" sldId="276"/>
        </pc:sldMkLst>
        <pc:spChg chg="mod">
          <ac:chgData name="Annemieke van Rooy" userId="S::a.vanrooy@mosalira.nl::5f62efec-9aa2-4bf6-99cd-4903b0ddeecb" providerId="AD" clId="Web-{87A1B0EB-3461-4371-FF63-9FC6C3DBC25D}" dt="2026-06-30T07:57:32.088" v="18" actId="20577"/>
          <ac:spMkLst>
            <pc:docMk/>
            <pc:sldMk cId="93832530" sldId="276"/>
            <ac:spMk id="5" creationId="{BBFF9230-D35F-08E7-6F50-91A8FA72BF15}"/>
          </ac:spMkLst>
        </pc:spChg>
        <pc:spChg chg="mod">
          <ac:chgData name="Annemieke van Rooy" userId="S::a.vanrooy@mosalira.nl::5f62efec-9aa2-4bf6-99cd-4903b0ddeecb" providerId="AD" clId="Web-{87A1B0EB-3461-4371-FF63-9FC6C3DBC25D}" dt="2026-06-30T08:05:13.023" v="26" actId="20577"/>
          <ac:spMkLst>
            <pc:docMk/>
            <pc:sldMk cId="93832530" sldId="276"/>
            <ac:spMk id="7" creationId="{C27947AA-17DD-E588-F711-E54685A98648}"/>
          </ac:spMkLst>
        </pc:spChg>
        <pc:picChg chg="mod">
          <ac:chgData name="Annemieke van Rooy" userId="S::a.vanrooy@mosalira.nl::5f62efec-9aa2-4bf6-99cd-4903b0ddeecb" providerId="AD" clId="Web-{87A1B0EB-3461-4371-FF63-9FC6C3DBC25D}" dt="2026-06-30T07:59:23.548" v="21" actId="1076"/>
          <ac:picMkLst>
            <pc:docMk/>
            <pc:sldMk cId="93832530" sldId="276"/>
            <ac:picMk id="6" creationId="{3BE7463B-A39E-FE12-B30E-0BCC13FCA106}"/>
          </ac:picMkLst>
        </pc:picChg>
      </pc:sldChg>
      <pc:sldChg chg="modSp">
        <pc:chgData name="Annemieke van Rooy" userId="S::a.vanrooy@mosalira.nl::5f62efec-9aa2-4bf6-99cd-4903b0ddeecb" providerId="AD" clId="Web-{87A1B0EB-3461-4371-FF63-9FC6C3DBC25D}" dt="2026-06-30T08:14:18.212" v="76" actId="20577"/>
        <pc:sldMkLst>
          <pc:docMk/>
          <pc:sldMk cId="4046510525" sldId="277"/>
        </pc:sldMkLst>
        <pc:spChg chg="mod">
          <ac:chgData name="Annemieke van Rooy" userId="S::a.vanrooy@mosalira.nl::5f62efec-9aa2-4bf6-99cd-4903b0ddeecb" providerId="AD" clId="Web-{87A1B0EB-3461-4371-FF63-9FC6C3DBC25D}" dt="2026-06-30T08:14:18.212" v="76" actId="20577"/>
          <ac:spMkLst>
            <pc:docMk/>
            <pc:sldMk cId="4046510525" sldId="277"/>
            <ac:spMk id="3140" creationId="{BA0DA541-ED7B-4C6A-32B5-8427AE8816FC}"/>
          </ac:spMkLst>
        </pc:spChg>
      </pc:sldChg>
      <pc:sldChg chg="modSp">
        <pc:chgData name="Annemieke van Rooy" userId="S::a.vanrooy@mosalira.nl::5f62efec-9aa2-4bf6-99cd-4903b0ddeecb" providerId="AD" clId="Web-{87A1B0EB-3461-4371-FF63-9FC6C3DBC25D}" dt="2026-06-30T08:38:54.013" v="79" actId="20577"/>
        <pc:sldMkLst>
          <pc:docMk/>
          <pc:sldMk cId="1198271511" sldId="279"/>
        </pc:sldMkLst>
        <pc:spChg chg="mod">
          <ac:chgData name="Annemieke van Rooy" userId="S::a.vanrooy@mosalira.nl::5f62efec-9aa2-4bf6-99cd-4903b0ddeecb" providerId="AD" clId="Web-{87A1B0EB-3461-4371-FF63-9FC6C3DBC25D}" dt="2026-06-30T08:38:54.013" v="79" actId="20577"/>
          <ac:spMkLst>
            <pc:docMk/>
            <pc:sldMk cId="1198271511" sldId="279"/>
            <ac:spMk id="13" creationId="{5E61A9D2-6F4F-1392-C833-B093267BFD59}"/>
          </ac:spMkLst>
        </pc:spChg>
      </pc:sldChg>
    </pc:docChg>
  </pc:docChgLst>
  <pc:docChgLst>
    <pc:chgData name="Erik Vandenboorn" userId="S::e.vandenboorn@mosalira.nl::4b172a79-fc96-4b33-b8f0-b6718439895d" providerId="AD" clId="Web-{F7F5C14B-5C30-1A21-35A7-21E98822EDE1}"/>
    <pc:docChg chg="sldOrd">
      <pc:chgData name="Erik Vandenboorn" userId="S::e.vandenboorn@mosalira.nl::4b172a79-fc96-4b33-b8f0-b6718439895d" providerId="AD" clId="Web-{F7F5C14B-5C30-1A21-35A7-21E98822EDE1}" dt="2026-06-09T16:57:53.634" v="2"/>
      <pc:docMkLst>
        <pc:docMk/>
      </pc:docMkLst>
      <pc:sldChg chg="ord">
        <pc:chgData name="Erik Vandenboorn" userId="S::e.vandenboorn@mosalira.nl::4b172a79-fc96-4b33-b8f0-b6718439895d" providerId="AD" clId="Web-{F7F5C14B-5C30-1A21-35A7-21E98822EDE1}" dt="2026-06-09T16:57:53.634" v="2"/>
        <pc:sldMkLst>
          <pc:docMk/>
          <pc:sldMk cId="3523518010" sldId="272"/>
        </pc:sldMkLst>
      </pc:sldChg>
    </pc:docChg>
  </pc:docChgLst>
  <pc:docChgLst>
    <pc:chgData name="Erik Vandenboorn" userId="S::e.vandenboorn@mosalira.nl::4b172a79-fc96-4b33-b8f0-b6718439895d" providerId="AD" clId="Web-{6BF33031-0579-5AED-50E7-B02E612048CE}"/>
    <pc:docChg chg="modSld">
      <pc:chgData name="Erik Vandenboorn" userId="S::e.vandenboorn@mosalira.nl::4b172a79-fc96-4b33-b8f0-b6718439895d" providerId="AD" clId="Web-{6BF33031-0579-5AED-50E7-B02E612048CE}" dt="2026-07-03T09:20:28.993" v="172" actId="20577"/>
      <pc:docMkLst>
        <pc:docMk/>
      </pc:docMkLst>
      <pc:sldChg chg="modSp">
        <pc:chgData name="Erik Vandenboorn" userId="S::e.vandenboorn@mosalira.nl::4b172a79-fc96-4b33-b8f0-b6718439895d" providerId="AD" clId="Web-{6BF33031-0579-5AED-50E7-B02E612048CE}" dt="2026-07-03T08:08:07.922" v="21" actId="20577"/>
        <pc:sldMkLst>
          <pc:docMk/>
          <pc:sldMk cId="3523518010" sldId="272"/>
        </pc:sldMkLst>
        <pc:spChg chg="mod">
          <ac:chgData name="Erik Vandenboorn" userId="S::e.vandenboorn@mosalira.nl::4b172a79-fc96-4b33-b8f0-b6718439895d" providerId="AD" clId="Web-{6BF33031-0579-5AED-50E7-B02E612048CE}" dt="2026-07-03T08:07:34.827" v="16" actId="20577"/>
          <ac:spMkLst>
            <pc:docMk/>
            <pc:sldMk cId="3523518010" sldId="272"/>
            <ac:spMk id="5" creationId="{ECAA0E44-9EC7-6A2F-866A-6557FDF3ACBE}"/>
          </ac:spMkLst>
        </pc:spChg>
        <pc:spChg chg="mod">
          <ac:chgData name="Erik Vandenboorn" userId="S::e.vandenboorn@mosalira.nl::4b172a79-fc96-4b33-b8f0-b6718439895d" providerId="AD" clId="Web-{6BF33031-0579-5AED-50E7-B02E612048CE}" dt="2026-07-03T08:07:41.343" v="17" actId="20577"/>
          <ac:spMkLst>
            <pc:docMk/>
            <pc:sldMk cId="3523518010" sldId="272"/>
            <ac:spMk id="6" creationId="{0AE783B0-7352-6C68-9F18-FCABAD51D8C3}"/>
          </ac:spMkLst>
        </pc:spChg>
        <pc:spChg chg="mod">
          <ac:chgData name="Erik Vandenboorn" userId="S::e.vandenboorn@mosalira.nl::4b172a79-fc96-4b33-b8f0-b6718439895d" providerId="AD" clId="Web-{6BF33031-0579-5AED-50E7-B02E612048CE}" dt="2026-07-03T08:08:01.187" v="20" actId="20577"/>
          <ac:spMkLst>
            <pc:docMk/>
            <pc:sldMk cId="3523518010" sldId="272"/>
            <ac:spMk id="7" creationId="{469EE6F9-D4CD-4C97-8860-A10E6FF93DB4}"/>
          </ac:spMkLst>
        </pc:spChg>
        <pc:spChg chg="mod">
          <ac:chgData name="Erik Vandenboorn" userId="S::e.vandenboorn@mosalira.nl::4b172a79-fc96-4b33-b8f0-b6718439895d" providerId="AD" clId="Web-{6BF33031-0579-5AED-50E7-B02E612048CE}" dt="2026-07-03T08:08:07.922" v="21" actId="20577"/>
          <ac:spMkLst>
            <pc:docMk/>
            <pc:sldMk cId="3523518010" sldId="272"/>
            <ac:spMk id="8" creationId="{4EF153B3-20D3-44D5-A4F8-4AF038B37E4F}"/>
          </ac:spMkLst>
        </pc:spChg>
      </pc:sldChg>
      <pc:sldChg chg="modSp">
        <pc:chgData name="Erik Vandenboorn" userId="S::e.vandenboorn@mosalira.nl::4b172a79-fc96-4b33-b8f0-b6718439895d" providerId="AD" clId="Web-{6BF33031-0579-5AED-50E7-B02E612048CE}" dt="2026-07-03T09:14:59.612" v="61" actId="1076"/>
        <pc:sldMkLst>
          <pc:docMk/>
          <pc:sldMk cId="1992953679" sldId="273"/>
        </pc:sldMkLst>
        <pc:spChg chg="mod">
          <ac:chgData name="Erik Vandenboorn" userId="S::e.vandenboorn@mosalira.nl::4b172a79-fc96-4b33-b8f0-b6718439895d" providerId="AD" clId="Web-{6BF33031-0579-5AED-50E7-B02E612048CE}" dt="2026-07-03T08:06:19.153" v="9" actId="1076"/>
          <ac:spMkLst>
            <pc:docMk/>
            <pc:sldMk cId="1992953679" sldId="273"/>
            <ac:spMk id="5" creationId="{5C281792-ADF1-77E7-656A-6E6ABACDB13E}"/>
          </ac:spMkLst>
        </pc:spChg>
        <pc:spChg chg="mod">
          <ac:chgData name="Erik Vandenboorn" userId="S::e.vandenboorn@mosalira.nl::4b172a79-fc96-4b33-b8f0-b6718439895d" providerId="AD" clId="Web-{6BF33031-0579-5AED-50E7-B02E612048CE}" dt="2026-07-03T09:14:55.408" v="60" actId="20577"/>
          <ac:spMkLst>
            <pc:docMk/>
            <pc:sldMk cId="1992953679" sldId="273"/>
            <ac:spMk id="15" creationId="{F2C7E81A-E645-E7AD-16FF-EA4D688D8788}"/>
          </ac:spMkLst>
        </pc:spChg>
        <pc:spChg chg="mod">
          <ac:chgData name="Erik Vandenboorn" userId="S::e.vandenboorn@mosalira.nl::4b172a79-fc96-4b33-b8f0-b6718439895d" providerId="AD" clId="Web-{6BF33031-0579-5AED-50E7-B02E612048CE}" dt="2026-07-03T09:14:59.612" v="61" actId="1076"/>
          <ac:spMkLst>
            <pc:docMk/>
            <pc:sldMk cId="1992953679" sldId="273"/>
            <ac:spMk id="16" creationId="{7A562F5E-08B1-CDFD-E2A3-30E4B64CD2B0}"/>
          </ac:spMkLst>
        </pc:spChg>
        <pc:graphicFrameChg chg="mod">
          <ac:chgData name="Erik Vandenboorn" userId="S::e.vandenboorn@mosalira.nl::4b172a79-fc96-4b33-b8f0-b6718439895d" providerId="AD" clId="Web-{6BF33031-0579-5AED-50E7-B02E612048CE}" dt="2026-07-03T08:06:23.465" v="10" actId="1076"/>
          <ac:graphicFrameMkLst>
            <pc:docMk/>
            <pc:sldMk cId="1992953679" sldId="273"/>
            <ac:graphicFrameMk id="11" creationId="{BE020C77-7838-CA9C-029F-3FDDB151AE1A}"/>
          </ac:graphicFrameMkLst>
        </pc:graphicFrameChg>
        <pc:graphicFrameChg chg="mod modGraphic">
          <ac:chgData name="Erik Vandenboorn" userId="S::e.vandenboorn@mosalira.nl::4b172a79-fc96-4b33-b8f0-b6718439895d" providerId="AD" clId="Web-{6BF33031-0579-5AED-50E7-B02E612048CE}" dt="2026-07-03T09:13:58.545" v="56"/>
          <ac:graphicFrameMkLst>
            <pc:docMk/>
            <pc:sldMk cId="1992953679" sldId="273"/>
            <ac:graphicFrameMk id="13" creationId="{B5F7B9E1-E3A8-1CAA-9097-D7CF0959CAE2}"/>
          </ac:graphicFrameMkLst>
        </pc:graphicFrameChg>
      </pc:sldChg>
      <pc:sldChg chg="modSp">
        <pc:chgData name="Erik Vandenboorn" userId="S::e.vandenboorn@mosalira.nl::4b172a79-fc96-4b33-b8f0-b6718439895d" providerId="AD" clId="Web-{6BF33031-0579-5AED-50E7-B02E612048CE}" dt="2026-07-03T09:16:16.164" v="66" actId="14100"/>
        <pc:sldMkLst>
          <pc:docMk/>
          <pc:sldMk cId="1701251423" sldId="274"/>
        </pc:sldMkLst>
        <pc:spChg chg="mod">
          <ac:chgData name="Erik Vandenboorn" userId="S::e.vandenboorn@mosalira.nl::4b172a79-fc96-4b33-b8f0-b6718439895d" providerId="AD" clId="Web-{6BF33031-0579-5AED-50E7-B02E612048CE}" dt="2026-07-03T09:15:23.254" v="62" actId="20577"/>
          <ac:spMkLst>
            <pc:docMk/>
            <pc:sldMk cId="1701251423" sldId="274"/>
            <ac:spMk id="5" creationId="{DB090B55-7F35-A40E-E65B-D3767B6CEEE1}"/>
          </ac:spMkLst>
        </pc:spChg>
        <pc:spChg chg="mod">
          <ac:chgData name="Erik Vandenboorn" userId="S::e.vandenboorn@mosalira.nl::4b172a79-fc96-4b33-b8f0-b6718439895d" providerId="AD" clId="Web-{6BF33031-0579-5AED-50E7-B02E612048CE}" dt="2026-07-03T09:16:16.164" v="66" actId="14100"/>
          <ac:spMkLst>
            <pc:docMk/>
            <pc:sldMk cId="1701251423" sldId="274"/>
            <ac:spMk id="6" creationId="{20735D29-F38C-97EC-1312-D428726244CA}"/>
          </ac:spMkLst>
        </pc:spChg>
      </pc:sldChg>
      <pc:sldChg chg="modSp">
        <pc:chgData name="Erik Vandenboorn" userId="S::e.vandenboorn@mosalira.nl::4b172a79-fc96-4b33-b8f0-b6718439895d" providerId="AD" clId="Web-{6BF33031-0579-5AED-50E7-B02E612048CE}" dt="2026-07-03T09:19:47.740" v="170" actId="20577"/>
        <pc:sldMkLst>
          <pc:docMk/>
          <pc:sldMk cId="93832530" sldId="276"/>
        </pc:sldMkLst>
        <pc:spChg chg="mod">
          <ac:chgData name="Erik Vandenboorn" userId="S::e.vandenboorn@mosalira.nl::4b172a79-fc96-4b33-b8f0-b6718439895d" providerId="AD" clId="Web-{6BF33031-0579-5AED-50E7-B02E612048CE}" dt="2026-07-03T09:19:47.740" v="170" actId="20577"/>
          <ac:spMkLst>
            <pc:docMk/>
            <pc:sldMk cId="93832530" sldId="276"/>
            <ac:spMk id="5" creationId="{BBFF9230-D35F-08E7-6F50-91A8FA72BF15}"/>
          </ac:spMkLst>
        </pc:spChg>
        <pc:spChg chg="mod">
          <ac:chgData name="Erik Vandenboorn" userId="S::e.vandenboorn@mosalira.nl::4b172a79-fc96-4b33-b8f0-b6718439895d" providerId="AD" clId="Web-{6BF33031-0579-5AED-50E7-B02E612048CE}" dt="2026-07-03T09:19:25.161" v="169" actId="20577"/>
          <ac:spMkLst>
            <pc:docMk/>
            <pc:sldMk cId="93832530" sldId="276"/>
            <ac:spMk id="7" creationId="{C27947AA-17DD-E588-F711-E54685A98648}"/>
          </ac:spMkLst>
        </pc:spChg>
      </pc:sldChg>
      <pc:sldChg chg="modSp">
        <pc:chgData name="Erik Vandenboorn" userId="S::e.vandenboorn@mosalira.nl::4b172a79-fc96-4b33-b8f0-b6718439895d" providerId="AD" clId="Web-{6BF33031-0579-5AED-50E7-B02E612048CE}" dt="2026-07-03T09:20:28.993" v="172" actId="20577"/>
        <pc:sldMkLst>
          <pc:docMk/>
          <pc:sldMk cId="4046510525" sldId="277"/>
        </pc:sldMkLst>
        <pc:spChg chg="mod">
          <ac:chgData name="Erik Vandenboorn" userId="S::e.vandenboorn@mosalira.nl::4b172a79-fc96-4b33-b8f0-b6718439895d" providerId="AD" clId="Web-{6BF33031-0579-5AED-50E7-B02E612048CE}" dt="2026-07-03T09:20:28.993" v="172" actId="20577"/>
          <ac:spMkLst>
            <pc:docMk/>
            <pc:sldMk cId="4046510525" sldId="277"/>
            <ac:spMk id="3140" creationId="{BA0DA541-ED7B-4C6A-32B5-8427AE8816FC}"/>
          </ac:spMkLst>
        </pc:spChg>
      </pc:sldChg>
    </pc:docChg>
  </pc:docChgLst>
  <pc:docChgLst>
    <pc:chgData name="Erik Vandenboorn" userId="S::e.vandenboorn@mosalira.nl::4b172a79-fc96-4b33-b8f0-b6718439895d" providerId="AD" clId="Web-{BFF88225-A355-540F-6666-E902F462F95F}"/>
    <pc:docChg chg="modSld">
      <pc:chgData name="Erik Vandenboorn" userId="S::e.vandenboorn@mosalira.nl::4b172a79-fc96-4b33-b8f0-b6718439895d" providerId="AD" clId="Web-{BFF88225-A355-540F-6666-E902F462F95F}" dt="2026-06-25T06:38:17.665" v="47"/>
      <pc:docMkLst>
        <pc:docMk/>
      </pc:docMkLst>
      <pc:sldChg chg="modSp">
        <pc:chgData name="Erik Vandenboorn" userId="S::e.vandenboorn@mosalira.nl::4b172a79-fc96-4b33-b8f0-b6718439895d" providerId="AD" clId="Web-{BFF88225-A355-540F-6666-E902F462F95F}" dt="2026-06-25T06:38:17.665" v="47"/>
        <pc:sldMkLst>
          <pc:docMk/>
          <pc:sldMk cId="0" sldId="264"/>
        </pc:sldMkLst>
        <pc:graphicFrameChg chg="mod modGraphic">
          <ac:chgData name="Erik Vandenboorn" userId="S::e.vandenboorn@mosalira.nl::4b172a79-fc96-4b33-b8f0-b6718439895d" providerId="AD" clId="Web-{BFF88225-A355-540F-6666-E902F462F95F}" dt="2026-06-25T06:38:17.665" v="47"/>
          <ac:graphicFrameMkLst>
            <pc:docMk/>
            <pc:sldMk cId="0" sldId="264"/>
            <ac:graphicFrameMk id="4" creationId="{00000000-0000-0000-0000-000000000000}"/>
          </ac:graphicFrameMkLst>
        </pc:graphicFrameChg>
      </pc:sldChg>
    </pc:docChg>
  </pc:docChgLst>
  <pc:docChgLst>
    <pc:chgData name="Niels Vranken" userId="c41dd4b0-da59-4e0b-b0ad-ca9d3d18b342" providerId="ADAL" clId="{B17BA2AB-302A-43BB-AF3A-35823723BD9B}"/>
    <pc:docChg chg="modSld">
      <pc:chgData name="Niels Vranken" userId="c41dd4b0-da59-4e0b-b0ad-ca9d3d18b342" providerId="ADAL" clId="{B17BA2AB-302A-43BB-AF3A-35823723BD9B}" dt="2026-06-30T08:11:57.317" v="44" actId="1076"/>
      <pc:docMkLst>
        <pc:docMk/>
      </pc:docMkLst>
      <pc:sldChg chg="modSp mod">
        <pc:chgData name="Niels Vranken" userId="c41dd4b0-da59-4e0b-b0ad-ca9d3d18b342" providerId="ADAL" clId="{B17BA2AB-302A-43BB-AF3A-35823723BD9B}" dt="2026-06-30T08:11:57.317" v="44" actId="1076"/>
        <pc:sldMkLst>
          <pc:docMk/>
          <pc:sldMk cId="3523518010" sldId="272"/>
        </pc:sldMkLst>
        <pc:spChg chg="mod">
          <ac:chgData name="Niels Vranken" userId="c41dd4b0-da59-4e0b-b0ad-ca9d3d18b342" providerId="ADAL" clId="{B17BA2AB-302A-43BB-AF3A-35823723BD9B}" dt="2026-06-30T08:11:17.867" v="39" actId="2711"/>
          <ac:spMkLst>
            <pc:docMk/>
            <pc:sldMk cId="3523518010" sldId="272"/>
            <ac:spMk id="6" creationId="{0AE783B0-7352-6C68-9F18-FCABAD51D8C3}"/>
          </ac:spMkLst>
        </pc:spChg>
        <pc:spChg chg="mod">
          <ac:chgData name="Niels Vranken" userId="c41dd4b0-da59-4e0b-b0ad-ca9d3d18b342" providerId="ADAL" clId="{B17BA2AB-302A-43BB-AF3A-35823723BD9B}" dt="2026-06-30T08:11:41.488" v="42" actId="1076"/>
          <ac:spMkLst>
            <pc:docMk/>
            <pc:sldMk cId="3523518010" sldId="272"/>
            <ac:spMk id="7" creationId="{469EE6F9-D4CD-4C97-8860-A10E6FF93DB4}"/>
          </ac:spMkLst>
        </pc:spChg>
        <pc:spChg chg="mod">
          <ac:chgData name="Niels Vranken" userId="c41dd4b0-da59-4e0b-b0ad-ca9d3d18b342" providerId="ADAL" clId="{B17BA2AB-302A-43BB-AF3A-35823723BD9B}" dt="2026-06-30T08:11:57.317" v="44" actId="1076"/>
          <ac:spMkLst>
            <pc:docMk/>
            <pc:sldMk cId="3523518010" sldId="272"/>
            <ac:spMk id="8" creationId="{4EF153B3-20D3-44D5-A4F8-4AF038B37E4F}"/>
          </ac:spMkLst>
        </pc:spChg>
      </pc:sldChg>
      <pc:sldChg chg="modSp mod">
        <pc:chgData name="Niels Vranken" userId="c41dd4b0-da59-4e0b-b0ad-ca9d3d18b342" providerId="ADAL" clId="{B17BA2AB-302A-43BB-AF3A-35823723BD9B}" dt="2026-06-30T08:10:42.812" v="37" actId="1076"/>
        <pc:sldMkLst>
          <pc:docMk/>
          <pc:sldMk cId="1992953679" sldId="273"/>
        </pc:sldMkLst>
        <pc:spChg chg="mod">
          <ac:chgData name="Niels Vranken" userId="c41dd4b0-da59-4e0b-b0ad-ca9d3d18b342" providerId="ADAL" clId="{B17BA2AB-302A-43BB-AF3A-35823723BD9B}" dt="2026-06-30T08:09:21.585" v="28" actId="1076"/>
          <ac:spMkLst>
            <pc:docMk/>
            <pc:sldMk cId="1992953679" sldId="273"/>
            <ac:spMk id="15" creationId="{F2C7E81A-E645-E7AD-16FF-EA4D688D8788}"/>
          </ac:spMkLst>
        </pc:spChg>
        <pc:spChg chg="mod">
          <ac:chgData name="Niels Vranken" userId="c41dd4b0-da59-4e0b-b0ad-ca9d3d18b342" providerId="ADAL" clId="{B17BA2AB-302A-43BB-AF3A-35823723BD9B}" dt="2026-06-30T08:09:26.369" v="30" actId="1076"/>
          <ac:spMkLst>
            <pc:docMk/>
            <pc:sldMk cId="1992953679" sldId="273"/>
            <ac:spMk id="16" creationId="{7A562F5E-08B1-CDFD-E2A3-30E4B64CD2B0}"/>
          </ac:spMkLst>
        </pc:spChg>
        <pc:graphicFrameChg chg="mod">
          <ac:chgData name="Niels Vranken" userId="c41dd4b0-da59-4e0b-b0ad-ca9d3d18b342" providerId="ADAL" clId="{B17BA2AB-302A-43BB-AF3A-35823723BD9B}" dt="2026-06-30T08:09:18.176" v="27" actId="1076"/>
          <ac:graphicFrameMkLst>
            <pc:docMk/>
            <pc:sldMk cId="1992953679" sldId="273"/>
            <ac:graphicFrameMk id="11" creationId="{BE020C77-7838-CA9C-029F-3FDDB151AE1A}"/>
          </ac:graphicFrameMkLst>
        </pc:graphicFrameChg>
        <pc:graphicFrameChg chg="mod modGraphic">
          <ac:chgData name="Niels Vranken" userId="c41dd4b0-da59-4e0b-b0ad-ca9d3d18b342" providerId="ADAL" clId="{B17BA2AB-302A-43BB-AF3A-35823723BD9B}" dt="2026-06-30T08:10:42.812" v="37" actId="1076"/>
          <ac:graphicFrameMkLst>
            <pc:docMk/>
            <pc:sldMk cId="1992953679" sldId="273"/>
            <ac:graphicFrameMk id="13" creationId="{B5F7B9E1-E3A8-1CAA-9097-D7CF0959CAE2}"/>
          </ac:graphicFrameMkLst>
        </pc:graphicFrameChg>
      </pc:sldChg>
      <pc:sldChg chg="modSp mod">
        <pc:chgData name="Niels Vranken" userId="c41dd4b0-da59-4e0b-b0ad-ca9d3d18b342" providerId="ADAL" clId="{B17BA2AB-302A-43BB-AF3A-35823723BD9B}" dt="2026-06-25T11:51:11.186" v="8" actId="1076"/>
        <pc:sldMkLst>
          <pc:docMk/>
          <pc:sldMk cId="93832530" sldId="276"/>
        </pc:sldMkLst>
        <pc:spChg chg="mod">
          <ac:chgData name="Niels Vranken" userId="c41dd4b0-da59-4e0b-b0ad-ca9d3d18b342" providerId="ADAL" clId="{B17BA2AB-302A-43BB-AF3A-35823723BD9B}" dt="2026-06-25T11:51:04.161" v="4" actId="1076"/>
          <ac:spMkLst>
            <pc:docMk/>
            <pc:sldMk cId="93832530" sldId="276"/>
            <ac:spMk id="7" creationId="{C27947AA-17DD-E588-F711-E54685A98648}"/>
          </ac:spMkLst>
        </pc:spChg>
      </pc:sldChg>
      <pc:sldChg chg="modSp mod">
        <pc:chgData name="Niels Vranken" userId="c41dd4b0-da59-4e0b-b0ad-ca9d3d18b342" providerId="ADAL" clId="{B17BA2AB-302A-43BB-AF3A-35823723BD9B}" dt="2026-06-25T11:51:43.089" v="20" actId="20577"/>
        <pc:sldMkLst>
          <pc:docMk/>
          <pc:sldMk cId="1198271511" sldId="279"/>
        </pc:sldMkLst>
        <pc:spChg chg="mod">
          <ac:chgData name="Niels Vranken" userId="c41dd4b0-da59-4e0b-b0ad-ca9d3d18b342" providerId="ADAL" clId="{B17BA2AB-302A-43BB-AF3A-35823723BD9B}" dt="2026-06-25T11:51:43.089" v="20" actId="20577"/>
          <ac:spMkLst>
            <pc:docMk/>
            <pc:sldMk cId="1198271511" sldId="279"/>
            <ac:spMk id="13" creationId="{5E61A9D2-6F4F-1392-C833-B093267BFD59}"/>
          </ac:spMkLst>
        </pc:spChg>
      </pc:sldChg>
      <pc:sldChg chg="modSp mod">
        <pc:chgData name="Niels Vranken" userId="c41dd4b0-da59-4e0b-b0ad-ca9d3d18b342" providerId="ADAL" clId="{B17BA2AB-302A-43BB-AF3A-35823723BD9B}" dt="2026-06-25T11:53:25.815" v="22" actId="1076"/>
        <pc:sldMkLst>
          <pc:docMk/>
          <pc:sldMk cId="1512111163" sldId="287"/>
        </pc:sldMkLst>
      </pc:sldChg>
      <pc:sldChg chg="modSp mod">
        <pc:chgData name="Niels Vranken" userId="c41dd4b0-da59-4e0b-b0ad-ca9d3d18b342" providerId="ADAL" clId="{B17BA2AB-302A-43BB-AF3A-35823723BD9B}" dt="2026-06-25T11:54:15.117" v="24" actId="1076"/>
        <pc:sldMkLst>
          <pc:docMk/>
          <pc:sldMk cId="2583842660" sldId="291"/>
        </pc:sldMkLst>
        <pc:picChg chg="mod">
          <ac:chgData name="Niels Vranken" userId="c41dd4b0-da59-4e0b-b0ad-ca9d3d18b342" providerId="ADAL" clId="{B17BA2AB-302A-43BB-AF3A-35823723BD9B}" dt="2026-06-25T11:54:15.117" v="24" actId="1076"/>
          <ac:picMkLst>
            <pc:docMk/>
            <pc:sldMk cId="2583842660" sldId="291"/>
            <ac:picMk id="6" creationId="{396945FC-9353-D1BC-F8B7-972A53C66CB2}"/>
          </ac:picMkLst>
        </pc:picChg>
      </pc:sldChg>
    </pc:docChg>
  </pc:docChgLst>
  <pc:docChgLst>
    <pc:chgData name="Erik Vandenboorn" userId="4b172a79-fc96-4b33-b8f0-b6718439895d" providerId="ADAL" clId="{ECE7F50B-3337-4E59-8BC4-CC88E27B1293}"/>
    <pc:docChg chg="undo custSel addSld delSld modSld sldOrd modNotesMaster modHandout">
      <pc:chgData name="Erik Vandenboorn" userId="4b172a79-fc96-4b33-b8f0-b6718439895d" providerId="ADAL" clId="{ECE7F50B-3337-4E59-8BC4-CC88E27B1293}" dt="2026-07-06T14:22:39.025" v="1020" actId="207"/>
      <pc:docMkLst>
        <pc:docMk/>
      </pc:docMkLst>
      <pc:sldChg chg="modSp mod">
        <pc:chgData name="Erik Vandenboorn" userId="4b172a79-fc96-4b33-b8f0-b6718439895d" providerId="ADAL" clId="{ECE7F50B-3337-4E59-8BC4-CC88E27B1293}" dt="2026-07-06T14:22:20.980" v="1019" actId="207"/>
        <pc:sldMkLst>
          <pc:docMk/>
          <pc:sldMk cId="0" sldId="256"/>
        </pc:sldMkLst>
        <pc:graphicFrameChg chg="mod modGraphic">
          <ac:chgData name="Erik Vandenboorn" userId="4b172a79-fc96-4b33-b8f0-b6718439895d" providerId="ADAL" clId="{ECE7F50B-3337-4E59-8BC4-CC88E27B1293}" dt="2026-07-06T14:22:20.980" v="1019" actId="207"/>
          <ac:graphicFrameMkLst>
            <pc:docMk/>
            <pc:sldMk cId="0" sldId="256"/>
            <ac:graphicFrameMk id="4" creationId="{00000000-0000-0000-0000-000000000000}"/>
          </ac:graphicFrameMkLst>
        </pc:graphicFrameChg>
      </pc:sldChg>
      <pc:sldChg chg="modSp mod">
        <pc:chgData name="Erik Vandenboorn" userId="4b172a79-fc96-4b33-b8f0-b6718439895d" providerId="ADAL" clId="{ECE7F50B-3337-4E59-8BC4-CC88E27B1293}" dt="2026-07-06T14:22:39.025" v="1020" actId="207"/>
        <pc:sldMkLst>
          <pc:docMk/>
          <pc:sldMk cId="0" sldId="257"/>
        </pc:sldMkLst>
        <pc:graphicFrameChg chg="mod modGraphic">
          <ac:chgData name="Erik Vandenboorn" userId="4b172a79-fc96-4b33-b8f0-b6718439895d" providerId="ADAL" clId="{ECE7F50B-3337-4E59-8BC4-CC88E27B1293}" dt="2026-07-06T14:22:39.025" v="1020" actId="207"/>
          <ac:graphicFrameMkLst>
            <pc:docMk/>
            <pc:sldMk cId="0" sldId="257"/>
            <ac:graphicFrameMk id="4" creationId="{00000000-0000-0000-0000-000000000000}"/>
          </ac:graphicFrameMkLst>
        </pc:graphicFrameChg>
      </pc:sldChg>
      <pc:sldChg chg="modSp mod">
        <pc:chgData name="Erik Vandenboorn" userId="4b172a79-fc96-4b33-b8f0-b6718439895d" providerId="ADAL" clId="{ECE7F50B-3337-4E59-8BC4-CC88E27B1293}" dt="2026-07-06T10:09:43.687" v="859" actId="2084"/>
        <pc:sldMkLst>
          <pc:docMk/>
          <pc:sldMk cId="0" sldId="258"/>
        </pc:sldMkLst>
        <pc:graphicFrameChg chg="mod modGraphic">
          <ac:chgData name="Erik Vandenboorn" userId="4b172a79-fc96-4b33-b8f0-b6718439895d" providerId="ADAL" clId="{ECE7F50B-3337-4E59-8BC4-CC88E27B1293}" dt="2026-07-06T10:09:43.687" v="859" actId="2084"/>
          <ac:graphicFrameMkLst>
            <pc:docMk/>
            <pc:sldMk cId="0" sldId="258"/>
            <ac:graphicFrameMk id="4" creationId="{00000000-0000-0000-0000-000000000000}"/>
          </ac:graphicFrameMkLst>
        </pc:graphicFrameChg>
      </pc:sldChg>
      <pc:sldChg chg="modSp mod">
        <pc:chgData name="Erik Vandenboorn" userId="4b172a79-fc96-4b33-b8f0-b6718439895d" providerId="ADAL" clId="{ECE7F50B-3337-4E59-8BC4-CC88E27B1293}" dt="2026-07-06T10:09:57.357" v="862" actId="2084"/>
        <pc:sldMkLst>
          <pc:docMk/>
          <pc:sldMk cId="0" sldId="259"/>
        </pc:sldMkLst>
        <pc:graphicFrameChg chg="mod modGraphic">
          <ac:chgData name="Erik Vandenboorn" userId="4b172a79-fc96-4b33-b8f0-b6718439895d" providerId="ADAL" clId="{ECE7F50B-3337-4E59-8BC4-CC88E27B1293}" dt="2026-07-06T10:09:57.357" v="862" actId="2084"/>
          <ac:graphicFrameMkLst>
            <pc:docMk/>
            <pc:sldMk cId="0" sldId="259"/>
            <ac:graphicFrameMk id="4" creationId="{00000000-0000-0000-0000-000000000000}"/>
          </ac:graphicFrameMkLst>
        </pc:graphicFrameChg>
      </pc:sldChg>
      <pc:sldChg chg="modSp mod">
        <pc:chgData name="Erik Vandenboorn" userId="4b172a79-fc96-4b33-b8f0-b6718439895d" providerId="ADAL" clId="{ECE7F50B-3337-4E59-8BC4-CC88E27B1293}" dt="2026-07-06T10:10:10.994" v="864" actId="2084"/>
        <pc:sldMkLst>
          <pc:docMk/>
          <pc:sldMk cId="0" sldId="260"/>
        </pc:sldMkLst>
        <pc:graphicFrameChg chg="mod modGraphic">
          <ac:chgData name="Erik Vandenboorn" userId="4b172a79-fc96-4b33-b8f0-b6718439895d" providerId="ADAL" clId="{ECE7F50B-3337-4E59-8BC4-CC88E27B1293}" dt="2026-07-06T10:10:10.994" v="864" actId="2084"/>
          <ac:graphicFrameMkLst>
            <pc:docMk/>
            <pc:sldMk cId="0" sldId="260"/>
            <ac:graphicFrameMk id="4" creationId="{00000000-0000-0000-0000-000000000000}"/>
          </ac:graphicFrameMkLst>
        </pc:graphicFrameChg>
      </pc:sldChg>
      <pc:sldChg chg="modSp mod">
        <pc:chgData name="Erik Vandenboorn" userId="4b172a79-fc96-4b33-b8f0-b6718439895d" providerId="ADAL" clId="{ECE7F50B-3337-4E59-8BC4-CC88E27B1293}" dt="2026-07-06T10:09:12.511" v="853" actId="2084"/>
        <pc:sldMkLst>
          <pc:docMk/>
          <pc:sldMk cId="0" sldId="261"/>
        </pc:sldMkLst>
        <pc:graphicFrameChg chg="mod modGraphic">
          <ac:chgData name="Erik Vandenboorn" userId="4b172a79-fc96-4b33-b8f0-b6718439895d" providerId="ADAL" clId="{ECE7F50B-3337-4E59-8BC4-CC88E27B1293}" dt="2026-07-06T10:09:12.511" v="853" actId="2084"/>
          <ac:graphicFrameMkLst>
            <pc:docMk/>
            <pc:sldMk cId="0" sldId="261"/>
            <ac:graphicFrameMk id="4" creationId="{00000000-0000-0000-0000-000000000000}"/>
          </ac:graphicFrameMkLst>
        </pc:graphicFrameChg>
      </pc:sldChg>
      <pc:sldChg chg="modSp mod">
        <pc:chgData name="Erik Vandenboorn" userId="4b172a79-fc96-4b33-b8f0-b6718439895d" providerId="ADAL" clId="{ECE7F50B-3337-4E59-8BC4-CC88E27B1293}" dt="2026-07-06T10:08:59.435" v="850" actId="2084"/>
        <pc:sldMkLst>
          <pc:docMk/>
          <pc:sldMk cId="0" sldId="262"/>
        </pc:sldMkLst>
        <pc:graphicFrameChg chg="mod modGraphic">
          <ac:chgData name="Erik Vandenboorn" userId="4b172a79-fc96-4b33-b8f0-b6718439895d" providerId="ADAL" clId="{ECE7F50B-3337-4E59-8BC4-CC88E27B1293}" dt="2026-07-06T10:08:59.435" v="850" actId="2084"/>
          <ac:graphicFrameMkLst>
            <pc:docMk/>
            <pc:sldMk cId="0" sldId="262"/>
            <ac:graphicFrameMk id="4" creationId="{00000000-0000-0000-0000-000000000000}"/>
          </ac:graphicFrameMkLst>
        </pc:graphicFrameChg>
      </pc:sldChg>
      <pc:sldChg chg="delSp modSp mod">
        <pc:chgData name="Erik Vandenboorn" userId="4b172a79-fc96-4b33-b8f0-b6718439895d" providerId="ADAL" clId="{ECE7F50B-3337-4E59-8BC4-CC88E27B1293}" dt="2026-07-06T10:11:17.074" v="875" actId="2084"/>
        <pc:sldMkLst>
          <pc:docMk/>
          <pc:sldMk cId="0" sldId="263"/>
        </pc:sldMkLst>
        <pc:graphicFrameChg chg="mod modGraphic">
          <ac:chgData name="Erik Vandenboorn" userId="4b172a79-fc96-4b33-b8f0-b6718439895d" providerId="ADAL" clId="{ECE7F50B-3337-4E59-8BC4-CC88E27B1293}" dt="2026-07-06T10:11:17.074" v="875" actId="2084"/>
          <ac:graphicFrameMkLst>
            <pc:docMk/>
            <pc:sldMk cId="0" sldId="263"/>
            <ac:graphicFrameMk id="4" creationId="{00000000-0000-0000-0000-000000000000}"/>
          </ac:graphicFrameMkLst>
        </pc:graphicFrameChg>
      </pc:sldChg>
      <pc:sldChg chg="delSp modSp mod">
        <pc:chgData name="Erik Vandenboorn" userId="4b172a79-fc96-4b33-b8f0-b6718439895d" providerId="ADAL" clId="{ECE7F50B-3337-4E59-8BC4-CC88E27B1293}" dt="2026-07-06T12:38:58.300" v="1005" actId="14100"/>
        <pc:sldMkLst>
          <pc:docMk/>
          <pc:sldMk cId="0" sldId="264"/>
        </pc:sldMkLst>
        <pc:graphicFrameChg chg="mod modGraphic">
          <ac:chgData name="Erik Vandenboorn" userId="4b172a79-fc96-4b33-b8f0-b6718439895d" providerId="ADAL" clId="{ECE7F50B-3337-4E59-8BC4-CC88E27B1293}" dt="2026-07-06T12:38:58.300" v="1005" actId="14100"/>
          <ac:graphicFrameMkLst>
            <pc:docMk/>
            <pc:sldMk cId="0" sldId="264"/>
            <ac:graphicFrameMk id="4" creationId="{00000000-0000-0000-0000-000000000000}"/>
          </ac:graphicFrameMkLst>
        </pc:graphicFrameChg>
      </pc:sldChg>
      <pc:sldChg chg="addSp delSp modSp mod">
        <pc:chgData name="Erik Vandenboorn" userId="4b172a79-fc96-4b33-b8f0-b6718439895d" providerId="ADAL" clId="{ECE7F50B-3337-4E59-8BC4-CC88E27B1293}" dt="2026-07-06T10:11:04.569" v="873" actId="2084"/>
        <pc:sldMkLst>
          <pc:docMk/>
          <pc:sldMk cId="0" sldId="265"/>
        </pc:sldMkLst>
        <pc:graphicFrameChg chg="mod modGraphic">
          <ac:chgData name="Erik Vandenboorn" userId="4b172a79-fc96-4b33-b8f0-b6718439895d" providerId="ADAL" clId="{ECE7F50B-3337-4E59-8BC4-CC88E27B1293}" dt="2026-07-06T10:11:04.569" v="873" actId="2084"/>
          <ac:graphicFrameMkLst>
            <pc:docMk/>
            <pc:sldMk cId="0" sldId="265"/>
            <ac:graphicFrameMk id="4" creationId="{00000000-0000-0000-0000-000000000000}"/>
          </ac:graphicFrameMkLst>
        </pc:graphicFrameChg>
      </pc:sldChg>
      <pc:sldChg chg="modSp mod">
        <pc:chgData name="Erik Vandenboorn" userId="4b172a79-fc96-4b33-b8f0-b6718439895d" providerId="ADAL" clId="{ECE7F50B-3337-4E59-8BC4-CC88E27B1293}" dt="2026-07-06T10:10:49.313" v="870" actId="2084"/>
        <pc:sldMkLst>
          <pc:docMk/>
          <pc:sldMk cId="0" sldId="266"/>
        </pc:sldMkLst>
        <pc:graphicFrameChg chg="mod modGraphic">
          <ac:chgData name="Erik Vandenboorn" userId="4b172a79-fc96-4b33-b8f0-b6718439895d" providerId="ADAL" clId="{ECE7F50B-3337-4E59-8BC4-CC88E27B1293}" dt="2026-07-06T10:10:49.313" v="870" actId="2084"/>
          <ac:graphicFrameMkLst>
            <pc:docMk/>
            <pc:sldMk cId="0" sldId="266"/>
            <ac:graphicFrameMk id="4" creationId="{00000000-0000-0000-0000-000000000000}"/>
          </ac:graphicFrameMkLst>
        </pc:graphicFrameChg>
      </pc:sldChg>
      <pc:sldChg chg="modSp mod">
        <pc:chgData name="Erik Vandenboorn" userId="4b172a79-fc96-4b33-b8f0-b6718439895d" providerId="ADAL" clId="{ECE7F50B-3337-4E59-8BC4-CC88E27B1293}" dt="2026-07-06T10:10:41.211" v="869" actId="2084"/>
        <pc:sldMkLst>
          <pc:docMk/>
          <pc:sldMk cId="0" sldId="267"/>
        </pc:sldMkLst>
        <pc:graphicFrameChg chg="mod modGraphic">
          <ac:chgData name="Erik Vandenboorn" userId="4b172a79-fc96-4b33-b8f0-b6718439895d" providerId="ADAL" clId="{ECE7F50B-3337-4E59-8BC4-CC88E27B1293}" dt="2026-07-06T10:10:41.211" v="869" actId="2084"/>
          <ac:graphicFrameMkLst>
            <pc:docMk/>
            <pc:sldMk cId="0" sldId="267"/>
            <ac:graphicFrameMk id="4" creationId="{00000000-0000-0000-0000-000000000000}"/>
          </ac:graphicFrameMkLst>
        </pc:graphicFrameChg>
      </pc:sldChg>
      <pc:sldChg chg="addSp delSp modSp add del mod">
        <pc:chgData name="Erik Vandenboorn" userId="4b172a79-fc96-4b33-b8f0-b6718439895d" providerId="ADAL" clId="{ECE7F50B-3337-4E59-8BC4-CC88E27B1293}" dt="2026-07-06T09:44:19.322" v="682" actId="26606"/>
        <pc:sldMkLst>
          <pc:docMk/>
          <pc:sldMk cId="3635789037" sldId="269"/>
        </pc:sldMkLst>
        <pc:spChg chg="add del">
          <ac:chgData name="Erik Vandenboorn" userId="4b172a79-fc96-4b33-b8f0-b6718439895d" providerId="ADAL" clId="{ECE7F50B-3337-4E59-8BC4-CC88E27B1293}" dt="2026-07-06T09:44:19.322" v="682" actId="26606"/>
          <ac:spMkLst>
            <pc:docMk/>
            <pc:sldMk cId="3635789037" sldId="269"/>
            <ac:spMk id="17" creationId="{42A4FC2C-047E-45A5-965D-8E1E3BF09BC6}"/>
          </ac:spMkLst>
        </pc:spChg>
        <pc:spChg chg="add">
          <ac:chgData name="Erik Vandenboorn" userId="4b172a79-fc96-4b33-b8f0-b6718439895d" providerId="ADAL" clId="{ECE7F50B-3337-4E59-8BC4-CC88E27B1293}" dt="2026-07-06T09:44:19.322" v="682" actId="26606"/>
          <ac:spMkLst>
            <pc:docMk/>
            <pc:sldMk cId="3635789037" sldId="269"/>
            <ac:spMk id="22" creationId="{42A4FC2C-047E-45A5-965D-8E1E3BF09BC6}"/>
          </ac:spMkLst>
        </pc:spChg>
        <pc:picChg chg="add mod">
          <ac:chgData name="Erik Vandenboorn" userId="4b172a79-fc96-4b33-b8f0-b6718439895d" providerId="ADAL" clId="{ECE7F50B-3337-4E59-8BC4-CC88E27B1293}" dt="2026-07-06T09:44:19.322" v="682" actId="26606"/>
          <ac:picMkLst>
            <pc:docMk/>
            <pc:sldMk cId="3635789037" sldId="269"/>
            <ac:picMk id="3" creationId="{341D07B4-2B3A-893B-113E-C0FC1389F551}"/>
          </ac:picMkLst>
        </pc:picChg>
        <pc:picChg chg="add del mod">
          <ac:chgData name="Erik Vandenboorn" userId="4b172a79-fc96-4b33-b8f0-b6718439895d" providerId="ADAL" clId="{ECE7F50B-3337-4E59-8BC4-CC88E27B1293}" dt="2026-07-06T09:42:51.718" v="678" actId="478"/>
          <ac:picMkLst>
            <pc:docMk/>
            <pc:sldMk cId="3635789037" sldId="269"/>
            <ac:picMk id="4" creationId="{69696AB1-F5C2-5828-D02E-4D6B7319F024}"/>
          </ac:picMkLst>
        </pc:picChg>
      </pc:sldChg>
      <pc:sldChg chg="addSp delSp modSp mod setBg">
        <pc:chgData name="Erik Vandenboorn" userId="4b172a79-fc96-4b33-b8f0-b6718439895d" providerId="ADAL" clId="{ECE7F50B-3337-4E59-8BC4-CC88E27B1293}" dt="2026-07-06T09:27:08.597" v="665" actId="1076"/>
        <pc:sldMkLst>
          <pc:docMk/>
          <pc:sldMk cId="2375330612" sldId="270"/>
        </pc:sldMkLst>
        <pc:spChg chg="mod">
          <ac:chgData name="Erik Vandenboorn" userId="4b172a79-fc96-4b33-b8f0-b6718439895d" providerId="ADAL" clId="{ECE7F50B-3337-4E59-8BC4-CC88E27B1293}" dt="2026-07-06T09:27:08.597" v="665" actId="1076"/>
          <ac:spMkLst>
            <pc:docMk/>
            <pc:sldMk cId="2375330612" sldId="270"/>
            <ac:spMk id="11" creationId="{349713B0-D3E5-3C7D-5D9C-F36B310C1A2B}"/>
          </ac:spMkLst>
        </pc:spChg>
        <pc:picChg chg="add mod">
          <ac:chgData name="Erik Vandenboorn" userId="4b172a79-fc96-4b33-b8f0-b6718439895d" providerId="ADAL" clId="{ECE7F50B-3337-4E59-8BC4-CC88E27B1293}" dt="2026-07-03T12:44:54.850" v="549" actId="1076"/>
          <ac:picMkLst>
            <pc:docMk/>
            <pc:sldMk cId="2375330612" sldId="270"/>
            <ac:picMk id="3" creationId="{56EDFC91-8322-19ED-3FA9-D9015CF2396D}"/>
          </ac:picMkLst>
        </pc:picChg>
      </pc:sldChg>
      <pc:sldChg chg="addSp delSp modSp mod">
        <pc:chgData name="Erik Vandenboorn" userId="4b172a79-fc96-4b33-b8f0-b6718439895d" providerId="ADAL" clId="{ECE7F50B-3337-4E59-8BC4-CC88E27B1293}" dt="2026-07-06T14:20:52.191" v="1015" actId="931"/>
        <pc:sldMkLst>
          <pc:docMk/>
          <pc:sldMk cId="1250039889" sldId="271"/>
        </pc:sldMkLst>
        <pc:spChg chg="add del">
          <ac:chgData name="Erik Vandenboorn" userId="4b172a79-fc96-4b33-b8f0-b6718439895d" providerId="ADAL" clId="{ECE7F50B-3337-4E59-8BC4-CC88E27B1293}" dt="2026-07-06T09:44:25.981" v="684" actId="26606"/>
          <ac:spMkLst>
            <pc:docMk/>
            <pc:sldMk cId="1250039889" sldId="271"/>
            <ac:spMk id="26" creationId="{42A4FC2C-047E-45A5-965D-8E1E3BF09BC6}"/>
          </ac:spMkLst>
        </pc:spChg>
        <pc:spChg chg="add">
          <ac:chgData name="Erik Vandenboorn" userId="4b172a79-fc96-4b33-b8f0-b6718439895d" providerId="ADAL" clId="{ECE7F50B-3337-4E59-8BC4-CC88E27B1293}" dt="2026-07-06T09:44:25.981" v="684" actId="26606"/>
          <ac:spMkLst>
            <pc:docMk/>
            <pc:sldMk cId="1250039889" sldId="271"/>
            <ac:spMk id="31" creationId="{42A4FC2C-047E-45A5-965D-8E1E3BF09BC6}"/>
          </ac:spMkLst>
        </pc:spChg>
        <pc:picChg chg="add del mod">
          <ac:chgData name="Erik Vandenboorn" userId="4b172a79-fc96-4b33-b8f0-b6718439895d" providerId="ADAL" clId="{ECE7F50B-3337-4E59-8BC4-CC88E27B1293}" dt="2026-07-06T09:42:53.481" v="679" actId="478"/>
          <ac:picMkLst>
            <pc:docMk/>
            <pc:sldMk cId="1250039889" sldId="271"/>
            <ac:picMk id="3" creationId="{AEB22A4A-8516-0024-F18A-5EA3C92F11F3}"/>
          </ac:picMkLst>
        </pc:picChg>
        <pc:picChg chg="add mod">
          <ac:chgData name="Erik Vandenboorn" userId="4b172a79-fc96-4b33-b8f0-b6718439895d" providerId="ADAL" clId="{ECE7F50B-3337-4E59-8BC4-CC88E27B1293}" dt="2026-07-06T14:20:52.191" v="1015" actId="931"/>
          <ac:picMkLst>
            <pc:docMk/>
            <pc:sldMk cId="1250039889" sldId="271"/>
            <ac:picMk id="3" creationId="{B4E8AC53-BDCD-BDB0-6401-2FB578E3D696}"/>
          </ac:picMkLst>
        </pc:picChg>
        <pc:picChg chg="add del mod">
          <ac:chgData name="Erik Vandenboorn" userId="4b172a79-fc96-4b33-b8f0-b6718439895d" providerId="ADAL" clId="{ECE7F50B-3337-4E59-8BC4-CC88E27B1293}" dt="2026-07-06T14:20:44.084" v="1014" actId="478"/>
          <ac:picMkLst>
            <pc:docMk/>
            <pc:sldMk cId="1250039889" sldId="271"/>
            <ac:picMk id="4" creationId="{ABE9581D-61AC-BF22-80C1-32E387D1EA63}"/>
          </ac:picMkLst>
        </pc:picChg>
      </pc:sldChg>
      <pc:sldChg chg="modSp mod setBg">
        <pc:chgData name="Erik Vandenboorn" userId="4b172a79-fc96-4b33-b8f0-b6718439895d" providerId="ADAL" clId="{ECE7F50B-3337-4E59-8BC4-CC88E27B1293}" dt="2026-07-06T12:23:45.603" v="966" actId="20577"/>
        <pc:sldMkLst>
          <pc:docMk/>
          <pc:sldMk cId="3523518010" sldId="272"/>
        </pc:sldMkLst>
        <pc:spChg chg="mod">
          <ac:chgData name="Erik Vandenboorn" userId="4b172a79-fc96-4b33-b8f0-b6718439895d" providerId="ADAL" clId="{ECE7F50B-3337-4E59-8BC4-CC88E27B1293}" dt="2026-06-17T10:22:36.695" v="388" actId="1076"/>
          <ac:spMkLst>
            <pc:docMk/>
            <pc:sldMk cId="3523518010" sldId="272"/>
            <ac:spMk id="5" creationId="{ECAA0E44-9EC7-6A2F-866A-6557FDF3ACBE}"/>
          </ac:spMkLst>
        </pc:spChg>
        <pc:spChg chg="mod">
          <ac:chgData name="Erik Vandenboorn" userId="4b172a79-fc96-4b33-b8f0-b6718439895d" providerId="ADAL" clId="{ECE7F50B-3337-4E59-8BC4-CC88E27B1293}" dt="2026-07-06T12:23:23.581" v="947" actId="20577"/>
          <ac:spMkLst>
            <pc:docMk/>
            <pc:sldMk cId="3523518010" sldId="272"/>
            <ac:spMk id="6" creationId="{0AE783B0-7352-6C68-9F18-FCABAD51D8C3}"/>
          </ac:spMkLst>
        </pc:spChg>
        <pc:spChg chg="mod">
          <ac:chgData name="Erik Vandenboorn" userId="4b172a79-fc96-4b33-b8f0-b6718439895d" providerId="ADAL" clId="{ECE7F50B-3337-4E59-8BC4-CC88E27B1293}" dt="2026-06-17T10:22:04.215" v="380" actId="1076"/>
          <ac:spMkLst>
            <pc:docMk/>
            <pc:sldMk cId="3523518010" sldId="272"/>
            <ac:spMk id="7" creationId="{469EE6F9-D4CD-4C97-8860-A10E6FF93DB4}"/>
          </ac:spMkLst>
        </pc:spChg>
        <pc:spChg chg="mod">
          <ac:chgData name="Erik Vandenboorn" userId="4b172a79-fc96-4b33-b8f0-b6718439895d" providerId="ADAL" clId="{ECE7F50B-3337-4E59-8BC4-CC88E27B1293}" dt="2026-07-06T12:23:45.603" v="966" actId="20577"/>
          <ac:spMkLst>
            <pc:docMk/>
            <pc:sldMk cId="3523518010" sldId="272"/>
            <ac:spMk id="8" creationId="{4EF153B3-20D3-44D5-A4F8-4AF038B37E4F}"/>
          </ac:spMkLst>
        </pc:spChg>
      </pc:sldChg>
      <pc:sldChg chg="modSp mod setBg">
        <pc:chgData name="Erik Vandenboorn" userId="4b172a79-fc96-4b33-b8f0-b6718439895d" providerId="ADAL" clId="{ECE7F50B-3337-4E59-8BC4-CC88E27B1293}" dt="2026-07-06T12:24:36.083" v="982" actId="113"/>
        <pc:sldMkLst>
          <pc:docMk/>
          <pc:sldMk cId="1992953679" sldId="273"/>
        </pc:sldMkLst>
        <pc:spChg chg="mod">
          <ac:chgData name="Erik Vandenboorn" userId="4b172a79-fc96-4b33-b8f0-b6718439895d" providerId="ADAL" clId="{ECE7F50B-3337-4E59-8BC4-CC88E27B1293}" dt="2026-06-17T10:25:10.034" v="413" actId="1076"/>
          <ac:spMkLst>
            <pc:docMk/>
            <pc:sldMk cId="1992953679" sldId="273"/>
            <ac:spMk id="5" creationId="{5C281792-ADF1-77E7-656A-6E6ABACDB13E}"/>
          </ac:spMkLst>
        </pc:spChg>
        <pc:spChg chg="mod">
          <ac:chgData name="Erik Vandenboorn" userId="4b172a79-fc96-4b33-b8f0-b6718439895d" providerId="ADAL" clId="{ECE7F50B-3337-4E59-8BC4-CC88E27B1293}" dt="2026-07-06T09:31:31.419" v="666" actId="1076"/>
          <ac:spMkLst>
            <pc:docMk/>
            <pc:sldMk cId="1992953679" sldId="273"/>
            <ac:spMk id="15" creationId="{F2C7E81A-E645-E7AD-16FF-EA4D688D8788}"/>
          </ac:spMkLst>
        </pc:spChg>
        <pc:spChg chg="mod">
          <ac:chgData name="Erik Vandenboorn" userId="4b172a79-fc96-4b33-b8f0-b6718439895d" providerId="ADAL" clId="{ECE7F50B-3337-4E59-8BC4-CC88E27B1293}" dt="2026-07-06T09:31:39.559" v="667" actId="1076"/>
          <ac:spMkLst>
            <pc:docMk/>
            <pc:sldMk cId="1992953679" sldId="273"/>
            <ac:spMk id="16" creationId="{7A562F5E-08B1-CDFD-E2A3-30E4B64CD2B0}"/>
          </ac:spMkLst>
        </pc:spChg>
        <pc:graphicFrameChg chg="mod modGraphic">
          <ac:chgData name="Erik Vandenboorn" userId="4b172a79-fc96-4b33-b8f0-b6718439895d" providerId="ADAL" clId="{ECE7F50B-3337-4E59-8BC4-CC88E27B1293}" dt="2026-06-17T10:24:58.679" v="411" actId="1076"/>
          <ac:graphicFrameMkLst>
            <pc:docMk/>
            <pc:sldMk cId="1992953679" sldId="273"/>
            <ac:graphicFrameMk id="11" creationId="{BE020C77-7838-CA9C-029F-3FDDB151AE1A}"/>
          </ac:graphicFrameMkLst>
        </pc:graphicFrameChg>
        <pc:graphicFrameChg chg="mod modGraphic">
          <ac:chgData name="Erik Vandenboorn" userId="4b172a79-fc96-4b33-b8f0-b6718439895d" providerId="ADAL" clId="{ECE7F50B-3337-4E59-8BC4-CC88E27B1293}" dt="2026-07-06T12:24:36.083" v="982" actId="113"/>
          <ac:graphicFrameMkLst>
            <pc:docMk/>
            <pc:sldMk cId="1992953679" sldId="273"/>
            <ac:graphicFrameMk id="13" creationId="{B5F7B9E1-E3A8-1CAA-9097-D7CF0959CAE2}"/>
          </ac:graphicFrameMkLst>
        </pc:graphicFrameChg>
      </pc:sldChg>
      <pc:sldChg chg="modSp mod setBg">
        <pc:chgData name="Erik Vandenboorn" userId="4b172a79-fc96-4b33-b8f0-b6718439895d" providerId="ADAL" clId="{ECE7F50B-3337-4E59-8BC4-CC88E27B1293}" dt="2026-06-17T10:26:30.850" v="429" actId="20577"/>
        <pc:sldMkLst>
          <pc:docMk/>
          <pc:sldMk cId="1701251423" sldId="274"/>
        </pc:sldMkLst>
        <pc:spChg chg="mod">
          <ac:chgData name="Erik Vandenboorn" userId="4b172a79-fc96-4b33-b8f0-b6718439895d" providerId="ADAL" clId="{ECE7F50B-3337-4E59-8BC4-CC88E27B1293}" dt="2026-06-17T10:26:00.506" v="423" actId="1076"/>
          <ac:spMkLst>
            <pc:docMk/>
            <pc:sldMk cId="1701251423" sldId="274"/>
            <ac:spMk id="5" creationId="{DB090B55-7F35-A40E-E65B-D3767B6CEEE1}"/>
          </ac:spMkLst>
        </pc:spChg>
        <pc:spChg chg="mod">
          <ac:chgData name="Erik Vandenboorn" userId="4b172a79-fc96-4b33-b8f0-b6718439895d" providerId="ADAL" clId="{ECE7F50B-3337-4E59-8BC4-CC88E27B1293}" dt="2026-06-17T10:26:30.850" v="429" actId="20577"/>
          <ac:spMkLst>
            <pc:docMk/>
            <pc:sldMk cId="1701251423" sldId="274"/>
            <ac:spMk id="6" creationId="{20735D29-F38C-97EC-1312-D428726244CA}"/>
          </ac:spMkLst>
        </pc:spChg>
        <pc:picChg chg="mod">
          <ac:chgData name="Erik Vandenboorn" userId="4b172a79-fc96-4b33-b8f0-b6718439895d" providerId="ADAL" clId="{ECE7F50B-3337-4E59-8BC4-CC88E27B1293}" dt="2026-06-17T10:25:56.830" v="421" actId="1076"/>
          <ac:picMkLst>
            <pc:docMk/>
            <pc:sldMk cId="1701251423" sldId="274"/>
            <ac:picMk id="7" creationId="{1E6BCD29-9298-C7B9-67DC-6B5120198495}"/>
          </ac:picMkLst>
        </pc:picChg>
      </pc:sldChg>
      <pc:sldChg chg="modSp mod setBg">
        <pc:chgData name="Erik Vandenboorn" userId="4b172a79-fc96-4b33-b8f0-b6718439895d" providerId="ADAL" clId="{ECE7F50B-3337-4E59-8BC4-CC88E27B1293}" dt="2026-07-06T12:25:05.651" v="997" actId="20577"/>
        <pc:sldMkLst>
          <pc:docMk/>
          <pc:sldMk cId="93832530" sldId="276"/>
        </pc:sldMkLst>
        <pc:spChg chg="mod">
          <ac:chgData name="Erik Vandenboorn" userId="4b172a79-fc96-4b33-b8f0-b6718439895d" providerId="ADAL" clId="{ECE7F50B-3337-4E59-8BC4-CC88E27B1293}" dt="2026-07-03T12:47:35.256" v="599" actId="1076"/>
          <ac:spMkLst>
            <pc:docMk/>
            <pc:sldMk cId="93832530" sldId="276"/>
            <ac:spMk id="5" creationId="{BBFF9230-D35F-08E7-6F50-91A8FA72BF15}"/>
          </ac:spMkLst>
        </pc:spChg>
        <pc:spChg chg="mod">
          <ac:chgData name="Erik Vandenboorn" userId="4b172a79-fc96-4b33-b8f0-b6718439895d" providerId="ADAL" clId="{ECE7F50B-3337-4E59-8BC4-CC88E27B1293}" dt="2026-07-06T12:25:05.651" v="997" actId="20577"/>
          <ac:spMkLst>
            <pc:docMk/>
            <pc:sldMk cId="93832530" sldId="276"/>
            <ac:spMk id="7" creationId="{C27947AA-17DD-E588-F711-E54685A98648}"/>
          </ac:spMkLst>
        </pc:spChg>
        <pc:picChg chg="mod">
          <ac:chgData name="Erik Vandenboorn" userId="4b172a79-fc96-4b33-b8f0-b6718439895d" providerId="ADAL" clId="{ECE7F50B-3337-4E59-8BC4-CC88E27B1293}" dt="2026-07-03T12:47:42.369" v="601" actId="1076"/>
          <ac:picMkLst>
            <pc:docMk/>
            <pc:sldMk cId="93832530" sldId="276"/>
            <ac:picMk id="6" creationId="{3BE7463B-A39E-FE12-B30E-0BCC13FCA106}"/>
          </ac:picMkLst>
        </pc:picChg>
      </pc:sldChg>
      <pc:sldChg chg="modSp mod setBg">
        <pc:chgData name="Erik Vandenboorn" userId="4b172a79-fc96-4b33-b8f0-b6718439895d" providerId="ADAL" clId="{ECE7F50B-3337-4E59-8BC4-CC88E27B1293}" dt="2026-07-03T12:47:04.518" v="598" actId="6549"/>
        <pc:sldMkLst>
          <pc:docMk/>
          <pc:sldMk cId="4046510525" sldId="277"/>
        </pc:sldMkLst>
        <pc:spChg chg="mod">
          <ac:chgData name="Erik Vandenboorn" userId="4b172a79-fc96-4b33-b8f0-b6718439895d" providerId="ADAL" clId="{ECE7F50B-3337-4E59-8BC4-CC88E27B1293}" dt="2026-07-03T12:47:04.518" v="598" actId="6549"/>
          <ac:spMkLst>
            <pc:docMk/>
            <pc:sldMk cId="4046510525" sldId="277"/>
            <ac:spMk id="3140" creationId="{BA0DA541-ED7B-4C6A-32B5-8427AE8816FC}"/>
          </ac:spMkLst>
        </pc:spChg>
      </pc:sldChg>
      <pc:sldChg chg="modSp mod setBg">
        <pc:chgData name="Erik Vandenboorn" userId="4b172a79-fc96-4b33-b8f0-b6718439895d" providerId="ADAL" clId="{ECE7F50B-3337-4E59-8BC4-CC88E27B1293}" dt="2026-07-03T09:23:23.064" v="504" actId="20577"/>
        <pc:sldMkLst>
          <pc:docMk/>
          <pc:sldMk cId="1198271511" sldId="279"/>
        </pc:sldMkLst>
        <pc:spChg chg="mod">
          <ac:chgData name="Erik Vandenboorn" userId="4b172a79-fc96-4b33-b8f0-b6718439895d" providerId="ADAL" clId="{ECE7F50B-3337-4E59-8BC4-CC88E27B1293}" dt="2026-07-03T09:23:23.064" v="504" actId="20577"/>
          <ac:spMkLst>
            <pc:docMk/>
            <pc:sldMk cId="1198271511" sldId="279"/>
            <ac:spMk id="13" creationId="{5E61A9D2-6F4F-1392-C833-B093267BFD59}"/>
          </ac:spMkLst>
        </pc:spChg>
      </pc:sldChg>
      <pc:sldChg chg="modSp mod">
        <pc:chgData name="Erik Vandenboorn" userId="4b172a79-fc96-4b33-b8f0-b6718439895d" providerId="ADAL" clId="{ECE7F50B-3337-4E59-8BC4-CC88E27B1293}" dt="2026-07-06T09:33:20.761" v="675" actId="1076"/>
        <pc:sldMkLst>
          <pc:docMk/>
          <pc:sldMk cId="3742811291" sldId="283"/>
        </pc:sldMkLst>
        <pc:picChg chg="mod">
          <ac:chgData name="Erik Vandenboorn" userId="4b172a79-fc96-4b33-b8f0-b6718439895d" providerId="ADAL" clId="{ECE7F50B-3337-4E59-8BC4-CC88E27B1293}" dt="2026-07-06T09:33:20.761" v="675" actId="1076"/>
          <ac:picMkLst>
            <pc:docMk/>
            <pc:sldMk cId="3742811291" sldId="283"/>
            <ac:picMk id="3" creationId="{C9E2CA47-C1E8-0C5F-AA37-FB94C30F4925}"/>
          </ac:picMkLst>
        </pc:picChg>
      </pc:sldChg>
      <pc:sldChg chg="addSp delSp modSp mod">
        <pc:chgData name="Erik Vandenboorn" userId="4b172a79-fc96-4b33-b8f0-b6718439895d" providerId="ADAL" clId="{ECE7F50B-3337-4E59-8BC4-CC88E27B1293}" dt="2026-07-03T12:43:25.871" v="531" actId="26606"/>
        <pc:sldMkLst>
          <pc:docMk/>
          <pc:sldMk cId="1512111163" sldId="287"/>
        </pc:sldMkLst>
        <pc:spChg chg="add">
          <ac:chgData name="Erik Vandenboorn" userId="4b172a79-fc96-4b33-b8f0-b6718439895d" providerId="ADAL" clId="{ECE7F50B-3337-4E59-8BC4-CC88E27B1293}" dt="2026-07-03T12:43:25.871" v="531" actId="26606"/>
          <ac:spMkLst>
            <pc:docMk/>
            <pc:sldMk cId="1512111163" sldId="287"/>
            <ac:spMk id="34" creationId="{42A4FC2C-047E-45A5-965D-8E1E3BF09BC6}"/>
          </ac:spMkLst>
        </pc:spChg>
        <pc:picChg chg="add mod">
          <ac:chgData name="Erik Vandenboorn" userId="4b172a79-fc96-4b33-b8f0-b6718439895d" providerId="ADAL" clId="{ECE7F50B-3337-4E59-8BC4-CC88E27B1293}" dt="2026-07-03T12:43:25.871" v="531" actId="26606"/>
          <ac:picMkLst>
            <pc:docMk/>
            <pc:sldMk cId="1512111163" sldId="287"/>
            <ac:picMk id="4" creationId="{E82E8C3C-6E42-91BC-2A03-24EFB174E640}"/>
          </ac:picMkLst>
        </pc:picChg>
      </pc:sldChg>
      <pc:sldChg chg="addSp delSp modSp mod">
        <pc:chgData name="Erik Vandenboorn" userId="4b172a79-fc96-4b33-b8f0-b6718439895d" providerId="ADAL" clId="{ECE7F50B-3337-4E59-8BC4-CC88E27B1293}" dt="2026-07-06T14:20:27.007" v="1013" actId="26606"/>
        <pc:sldMkLst>
          <pc:docMk/>
          <pc:sldMk cId="4184023915" sldId="290"/>
        </pc:sldMkLst>
        <pc:spChg chg="del">
          <ac:chgData name="Erik Vandenboorn" userId="4b172a79-fc96-4b33-b8f0-b6718439895d" providerId="ADAL" clId="{ECE7F50B-3337-4E59-8BC4-CC88E27B1293}" dt="2026-07-06T14:20:27.007" v="1013" actId="26606"/>
          <ac:spMkLst>
            <pc:docMk/>
            <pc:sldMk cId="4184023915" sldId="290"/>
            <ac:spMk id="11" creationId="{42A4FC2C-047E-45A5-965D-8E1E3BF09BC6}"/>
          </ac:spMkLst>
        </pc:spChg>
        <pc:spChg chg="add">
          <ac:chgData name="Erik Vandenboorn" userId="4b172a79-fc96-4b33-b8f0-b6718439895d" providerId="ADAL" clId="{ECE7F50B-3337-4E59-8BC4-CC88E27B1293}" dt="2026-07-06T14:20:27.007" v="1013" actId="26606"/>
          <ac:spMkLst>
            <pc:docMk/>
            <pc:sldMk cId="4184023915" sldId="290"/>
            <ac:spMk id="16" creationId="{42A4FC2C-047E-45A5-965D-8E1E3BF09BC6}"/>
          </ac:spMkLst>
        </pc:spChg>
        <pc:picChg chg="add mod">
          <ac:chgData name="Erik Vandenboorn" userId="4b172a79-fc96-4b33-b8f0-b6718439895d" providerId="ADAL" clId="{ECE7F50B-3337-4E59-8BC4-CC88E27B1293}" dt="2026-07-06T14:20:27.007" v="1013" actId="26606"/>
          <ac:picMkLst>
            <pc:docMk/>
            <pc:sldMk cId="4184023915" sldId="290"/>
            <ac:picMk id="3" creationId="{E4BCD205-B87C-E5A0-3FFC-11C515E09B1E}"/>
          </ac:picMkLst>
        </pc:picChg>
        <pc:picChg chg="del">
          <ac:chgData name="Erik Vandenboorn" userId="4b172a79-fc96-4b33-b8f0-b6718439895d" providerId="ADAL" clId="{ECE7F50B-3337-4E59-8BC4-CC88E27B1293}" dt="2026-07-06T14:16:15.580" v="1006" actId="478"/>
          <ac:picMkLst>
            <pc:docMk/>
            <pc:sldMk cId="4184023915" sldId="290"/>
            <ac:picMk id="6" creationId="{673A2BFA-B9EA-4BBE-47E9-E4EBC6F7F85B}"/>
          </ac:picMkLst>
        </pc:picChg>
      </pc:sldChg>
      <pc:sldChg chg="addSp delSp modSp add del mod">
        <pc:chgData name="Erik Vandenboorn" userId="4b172a79-fc96-4b33-b8f0-b6718439895d" providerId="ADAL" clId="{ECE7F50B-3337-4E59-8BC4-CC88E27B1293}" dt="2026-07-06T14:16:40.476" v="1011" actId="26606"/>
        <pc:sldMkLst>
          <pc:docMk/>
          <pc:sldMk cId="2298883673" sldId="294"/>
        </pc:sldMkLst>
        <pc:spChg chg="del">
          <ac:chgData name="Erik Vandenboorn" userId="4b172a79-fc96-4b33-b8f0-b6718439895d" providerId="ADAL" clId="{ECE7F50B-3337-4E59-8BC4-CC88E27B1293}" dt="2026-07-06T14:16:40.476" v="1011" actId="26606"/>
          <ac:spMkLst>
            <pc:docMk/>
            <pc:sldMk cId="2298883673" sldId="294"/>
            <ac:spMk id="31" creationId="{42A4FC2C-047E-45A5-965D-8E1E3BF09BC6}"/>
          </ac:spMkLst>
        </pc:spChg>
        <pc:spChg chg="add">
          <ac:chgData name="Erik Vandenboorn" userId="4b172a79-fc96-4b33-b8f0-b6718439895d" providerId="ADAL" clId="{ECE7F50B-3337-4E59-8BC4-CC88E27B1293}" dt="2026-07-06T14:16:40.476" v="1011" actId="26606"/>
          <ac:spMkLst>
            <pc:docMk/>
            <pc:sldMk cId="2298883673" sldId="294"/>
            <ac:spMk id="36" creationId="{42A4FC2C-047E-45A5-965D-8E1E3BF09BC6}"/>
          </ac:spMkLst>
        </pc:spChg>
        <pc:picChg chg="add mod">
          <ac:chgData name="Erik Vandenboorn" userId="4b172a79-fc96-4b33-b8f0-b6718439895d" providerId="ADAL" clId="{ECE7F50B-3337-4E59-8BC4-CC88E27B1293}" dt="2026-07-06T14:16:40.476" v="1011" actId="26606"/>
          <ac:picMkLst>
            <pc:docMk/>
            <pc:sldMk cId="2298883673" sldId="294"/>
            <ac:picMk id="3" creationId="{BFF07A72-4F56-96C7-1341-48675EC96E98}"/>
          </ac:picMkLst>
        </pc:picChg>
        <pc:picChg chg="del">
          <ac:chgData name="Erik Vandenboorn" userId="4b172a79-fc96-4b33-b8f0-b6718439895d" providerId="ADAL" clId="{ECE7F50B-3337-4E59-8BC4-CC88E27B1293}" dt="2026-07-06T14:16:29.442" v="1009" actId="478"/>
          <ac:picMkLst>
            <pc:docMk/>
            <pc:sldMk cId="2298883673" sldId="294"/>
            <ac:picMk id="6" creationId="{7B6FDCFB-9B3A-CEC7-08BF-58E168F8E407}"/>
          </ac:picMkLst>
        </pc:picChg>
      </pc:sldChg>
      <pc:sldChg chg="addSp delSp modSp add del mod">
        <pc:chgData name="Erik Vandenboorn" userId="4b172a79-fc96-4b33-b8f0-b6718439895d" providerId="ADAL" clId="{ECE7F50B-3337-4E59-8BC4-CC88E27B1293}" dt="2026-07-06T12:26:51.271" v="998" actId="478"/>
        <pc:sldMkLst>
          <pc:docMk/>
          <pc:sldMk cId="2369343616" sldId="295"/>
        </pc:sldMkLst>
        <pc:spChg chg="del ord">
          <ac:chgData name="Erik Vandenboorn" userId="4b172a79-fc96-4b33-b8f0-b6718439895d" providerId="ADAL" clId="{ECE7F50B-3337-4E59-8BC4-CC88E27B1293}" dt="2026-07-06T12:26:51.271" v="998" actId="478"/>
          <ac:spMkLst>
            <pc:docMk/>
            <pc:sldMk cId="2369343616" sldId="295"/>
            <ac:spMk id="2" creationId="{D3742606-FB9E-0C2E-D8E0-1E0977AC337A}"/>
          </ac:spMkLst>
        </pc:spChg>
        <pc:spChg chg="add del">
          <ac:chgData name="Erik Vandenboorn" userId="4b172a79-fc96-4b33-b8f0-b6718439895d" providerId="ADAL" clId="{ECE7F50B-3337-4E59-8BC4-CC88E27B1293}" dt="2026-07-06T09:44:38.791" v="686" actId="26606"/>
          <ac:spMkLst>
            <pc:docMk/>
            <pc:sldMk cId="2369343616" sldId="295"/>
            <ac:spMk id="14" creationId="{42A4FC2C-047E-45A5-965D-8E1E3BF09BC6}"/>
          </ac:spMkLst>
        </pc:spChg>
        <pc:spChg chg="add">
          <ac:chgData name="Erik Vandenboorn" userId="4b172a79-fc96-4b33-b8f0-b6718439895d" providerId="ADAL" clId="{ECE7F50B-3337-4E59-8BC4-CC88E27B1293}" dt="2026-07-06T09:44:38.791" v="686" actId="26606"/>
          <ac:spMkLst>
            <pc:docMk/>
            <pc:sldMk cId="2369343616" sldId="295"/>
            <ac:spMk id="19" creationId="{42A4FC2C-047E-45A5-965D-8E1E3BF09BC6}"/>
          </ac:spMkLst>
        </pc:spChg>
        <pc:picChg chg="add mod">
          <ac:chgData name="Erik Vandenboorn" userId="4b172a79-fc96-4b33-b8f0-b6718439895d" providerId="ADAL" clId="{ECE7F50B-3337-4E59-8BC4-CC88E27B1293}" dt="2026-07-06T09:44:38.791" v="686" actId="26606"/>
          <ac:picMkLst>
            <pc:docMk/>
            <pc:sldMk cId="2369343616" sldId="295"/>
            <ac:picMk id="4" creationId="{84EFCCE2-D0D9-3EB6-9EE4-B2F1ECCB9B4D}"/>
          </ac:picMkLst>
        </pc:picChg>
        <pc:picChg chg="add del mod">
          <ac:chgData name="Erik Vandenboorn" userId="4b172a79-fc96-4b33-b8f0-b6718439895d" providerId="ADAL" clId="{ECE7F50B-3337-4E59-8BC4-CC88E27B1293}" dt="2026-07-06T09:42:59.669" v="680" actId="478"/>
          <ac:picMkLst>
            <pc:docMk/>
            <pc:sldMk cId="2369343616" sldId="295"/>
            <ac:picMk id="5" creationId="{4E4B62F7-47FA-F21E-74B3-8FFB02C0B494}"/>
          </ac:picMkLst>
        </pc:picChg>
      </pc:sldChg>
      <pc:sldChg chg="addSp delSp modSp add del mod">
        <pc:chgData name="Erik Vandenboorn" userId="4b172a79-fc96-4b33-b8f0-b6718439895d" providerId="ADAL" clId="{ECE7F50B-3337-4E59-8BC4-CC88E27B1293}" dt="2026-07-06T14:21:16.010" v="1018" actId="26606"/>
        <pc:sldMkLst>
          <pc:docMk/>
          <pc:sldMk cId="251119311" sldId="296"/>
        </pc:sldMkLst>
        <pc:spChg chg="add del">
          <ac:chgData name="Erik Vandenboorn" userId="4b172a79-fc96-4b33-b8f0-b6718439895d" providerId="ADAL" clId="{ECE7F50B-3337-4E59-8BC4-CC88E27B1293}" dt="2026-07-06T14:21:16.010" v="1018" actId="26606"/>
          <ac:spMkLst>
            <pc:docMk/>
            <pc:sldMk cId="251119311" sldId="296"/>
            <ac:spMk id="19" creationId="{42A4FC2C-047E-45A5-965D-8E1E3BF09BC6}"/>
          </ac:spMkLst>
        </pc:spChg>
        <pc:spChg chg="add">
          <ac:chgData name="Erik Vandenboorn" userId="4b172a79-fc96-4b33-b8f0-b6718439895d" providerId="ADAL" clId="{ECE7F50B-3337-4E59-8BC4-CC88E27B1293}" dt="2026-07-06T14:21:16.010" v="1018" actId="26606"/>
          <ac:spMkLst>
            <pc:docMk/>
            <pc:sldMk cId="251119311" sldId="296"/>
            <ac:spMk id="24" creationId="{42A4FC2C-047E-45A5-965D-8E1E3BF09BC6}"/>
          </ac:spMkLst>
        </pc:spChg>
        <pc:picChg chg="add del mod">
          <ac:chgData name="Erik Vandenboorn" userId="4b172a79-fc96-4b33-b8f0-b6718439895d" providerId="ADAL" clId="{ECE7F50B-3337-4E59-8BC4-CC88E27B1293}" dt="2026-07-06T14:21:04.548" v="1016" actId="478"/>
          <ac:picMkLst>
            <pc:docMk/>
            <pc:sldMk cId="251119311" sldId="296"/>
            <ac:picMk id="3" creationId="{646BC71F-2C1B-4932-2E14-C4A757955DB7}"/>
          </ac:picMkLst>
        </pc:picChg>
        <pc:picChg chg="add mod">
          <ac:chgData name="Erik Vandenboorn" userId="4b172a79-fc96-4b33-b8f0-b6718439895d" providerId="ADAL" clId="{ECE7F50B-3337-4E59-8BC4-CC88E27B1293}" dt="2026-07-06T14:21:16.010" v="1018" actId="26606"/>
          <ac:picMkLst>
            <pc:docMk/>
            <pc:sldMk cId="251119311" sldId="296"/>
            <ac:picMk id="4" creationId="{6BA33D51-FB3F-D263-411A-6F7504EFE3C3}"/>
          </ac:picMkLst>
        </pc:picChg>
      </pc:sldChg>
      <pc:sldChg chg="addSp delSp modSp new del mod ord setBg">
        <pc:chgData name="Erik Vandenboorn" userId="4b172a79-fc96-4b33-b8f0-b6718439895d" providerId="ADAL" clId="{ECE7F50B-3337-4E59-8BC4-CC88E27B1293}" dt="2026-07-06T11:24:45.609" v="877" actId="47"/>
        <pc:sldMkLst>
          <pc:docMk/>
          <pc:sldMk cId="157999854" sldId="297"/>
        </pc:sldMkLst>
      </pc:sldChg>
      <pc:sldChg chg="addSp delSp modSp add mod ord">
        <pc:chgData name="Erik Vandenboorn" userId="4b172a79-fc96-4b33-b8f0-b6718439895d" providerId="ADAL" clId="{ECE7F50B-3337-4E59-8BC4-CC88E27B1293}" dt="2026-07-03T13:17:44.666" v="615"/>
        <pc:sldMkLst>
          <pc:docMk/>
          <pc:sldMk cId="1347825841" sldId="298"/>
        </pc:sldMkLst>
        <pc:spChg chg="add mod">
          <ac:chgData name="Erik Vandenboorn" userId="4b172a79-fc96-4b33-b8f0-b6718439895d" providerId="ADAL" clId="{ECE7F50B-3337-4E59-8BC4-CC88E27B1293}" dt="2026-07-03T13:17:44.666" v="615"/>
          <ac:spMkLst>
            <pc:docMk/>
            <pc:sldMk cId="1347825841" sldId="298"/>
            <ac:spMk id="2" creationId="{1D0CB9E9-BAF3-4CD2-BC5D-8C5AB6693110}"/>
          </ac:spMkLst>
        </pc:spChg>
      </pc:sldChg>
      <pc:sldChg chg="delSp new mod">
        <pc:chgData name="Erik Vandenboorn" userId="4b172a79-fc96-4b33-b8f0-b6718439895d" providerId="ADAL" clId="{ECE7F50B-3337-4E59-8BC4-CC88E27B1293}" dt="2026-07-03T13:38:03.121" v="628" actId="478"/>
        <pc:sldMkLst>
          <pc:docMk/>
          <pc:sldMk cId="1493460647" sldId="299"/>
        </pc:sldMkLst>
      </pc:sldChg>
      <pc:sldChg chg="addSp delSp modSp new del mod setBg">
        <pc:chgData name="Erik Vandenboorn" userId="4b172a79-fc96-4b33-b8f0-b6718439895d" providerId="ADAL" clId="{ECE7F50B-3337-4E59-8BC4-CC88E27B1293}" dt="2026-07-06T11:24:44.579" v="876" actId="47"/>
        <pc:sldMkLst>
          <pc:docMk/>
          <pc:sldMk cId="605193178" sldId="300"/>
        </pc:sldMkLst>
      </pc:sldChg>
    </pc:docChg>
  </pc:docChgLst>
  <pc:docChgLst>
    <pc:chgData name="Annemieke van Rooy" userId="S::a.vanrooy@mosalira.nl::5f62efec-9aa2-4bf6-99cd-4903b0ddeecb" providerId="AD" clId="Web-{6CF6BD95-22F2-9CCC-E21A-A6EA43CAA0ED}"/>
    <pc:docChg chg="modSld">
      <pc:chgData name="Annemieke van Rooy" userId="S::a.vanrooy@mosalira.nl::5f62efec-9aa2-4bf6-99cd-4903b0ddeecb" providerId="AD" clId="Web-{6CF6BD95-22F2-9CCC-E21A-A6EA43CAA0ED}" dt="2026-07-03T07:19:30.172" v="85" actId="1076"/>
      <pc:docMkLst>
        <pc:docMk/>
      </pc:docMkLst>
      <pc:sldChg chg="modSp">
        <pc:chgData name="Annemieke van Rooy" userId="S::a.vanrooy@mosalira.nl::5f62efec-9aa2-4bf6-99cd-4903b0ddeecb" providerId="AD" clId="Web-{6CF6BD95-22F2-9CCC-E21A-A6EA43CAA0ED}" dt="2026-07-03T07:19:30.172" v="85" actId="1076"/>
        <pc:sldMkLst>
          <pc:docMk/>
          <pc:sldMk cId="93832530" sldId="276"/>
        </pc:sldMkLst>
        <pc:spChg chg="mod">
          <ac:chgData name="Annemieke van Rooy" userId="S::a.vanrooy@mosalira.nl::5f62efec-9aa2-4bf6-99cd-4903b0ddeecb" providerId="AD" clId="Web-{6CF6BD95-22F2-9CCC-E21A-A6EA43CAA0ED}" dt="2026-07-03T07:19:30.172" v="85" actId="1076"/>
          <ac:spMkLst>
            <pc:docMk/>
            <pc:sldMk cId="93832530" sldId="276"/>
            <ac:spMk id="5" creationId="{BBFF9230-D35F-08E7-6F50-91A8FA72BF1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887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9079" y="0"/>
            <a:ext cx="2914015" cy="488712"/>
          </a:xfrm>
          <a:prstGeom prst="rect">
            <a:avLst/>
          </a:prstGeom>
        </p:spPr>
        <p:txBody>
          <a:bodyPr vert="horz" lIns="91440" tIns="45720" rIns="91440" bIns="45720" rtlCol="0"/>
          <a:lstStyle>
            <a:lvl1pPr algn="r">
              <a:defRPr sz="1200"/>
            </a:lvl1pPr>
          </a:lstStyle>
          <a:p>
            <a:fld id="{A9D93244-B7A6-449B-BE91-2A0C92BED013}" type="datetimeFigureOut">
              <a:rPr lang="en-US" smtClean="0"/>
              <a:pPr/>
              <a:t>7/6/2026</a:t>
            </a:fld>
            <a:endParaRPr lang="en-US"/>
          </a:p>
        </p:txBody>
      </p:sp>
      <p:sp>
        <p:nvSpPr>
          <p:cNvPr id="4" name="Footer Placeholder 3"/>
          <p:cNvSpPr>
            <a:spLocks noGrp="1"/>
          </p:cNvSpPr>
          <p:nvPr>
            <p:ph type="ftr" sz="quarter" idx="2"/>
          </p:nvPr>
        </p:nvSpPr>
        <p:spPr>
          <a:xfrm>
            <a:off x="0" y="9283830"/>
            <a:ext cx="2914015" cy="4887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9079" y="9283830"/>
            <a:ext cx="2914015" cy="488712"/>
          </a:xfrm>
          <a:prstGeom prst="rect">
            <a:avLst/>
          </a:prstGeom>
        </p:spPr>
        <p:txBody>
          <a:bodyPr vert="horz" lIns="91440" tIns="45720" rIns="91440" bIns="45720" rtlCol="0" anchor="b"/>
          <a:lstStyle>
            <a:lvl1pPr algn="r">
              <a:defRPr sz="1200"/>
            </a:lvl1pPr>
          </a:lstStyle>
          <a:p>
            <a:fld id="{7EA91631-D4E1-46A1-835C-202C9721A3B7}"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887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09079" y="0"/>
            <a:ext cx="2914015" cy="488712"/>
          </a:xfrm>
          <a:prstGeom prst="rect">
            <a:avLst/>
          </a:prstGeom>
        </p:spPr>
        <p:txBody>
          <a:bodyPr vert="horz" lIns="91440" tIns="45720" rIns="91440" bIns="45720" rtlCol="0"/>
          <a:lstStyle>
            <a:lvl1pPr algn="r">
              <a:defRPr sz="1200"/>
            </a:lvl1pPr>
          </a:lstStyle>
          <a:p>
            <a:fld id="{FE650724-1074-4158-B878-96919EAEEB56}" type="datetimeFigureOut">
              <a:rPr lang="en-US" smtClean="0"/>
              <a:pPr/>
              <a:t>7/6/2026</a:t>
            </a:fld>
            <a:endParaRPr lang="en-US"/>
          </a:p>
        </p:txBody>
      </p:sp>
      <p:sp>
        <p:nvSpPr>
          <p:cNvPr id="4" name="Slide Image Placeholder 3"/>
          <p:cNvSpPr>
            <a:spLocks noGrp="1" noRot="1" noChangeAspect="1"/>
          </p:cNvSpPr>
          <p:nvPr>
            <p:ph type="sldImg" idx="2"/>
          </p:nvPr>
        </p:nvSpPr>
        <p:spPr>
          <a:xfrm>
            <a:off x="919163" y="733425"/>
            <a:ext cx="4886325" cy="36655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2465" y="4642763"/>
            <a:ext cx="5379720" cy="43984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283830"/>
            <a:ext cx="2914015" cy="4887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09079" y="9283830"/>
            <a:ext cx="2914015" cy="488712"/>
          </a:xfrm>
          <a:prstGeom prst="rect">
            <a:avLst/>
          </a:prstGeom>
        </p:spPr>
        <p:txBody>
          <a:bodyPr vert="horz" lIns="91440" tIns="45720" rIns="91440" bIns="45720" rtlCol="0" anchor="b"/>
          <a:lstStyle>
            <a:lvl1pPr algn="r">
              <a:defRPr sz="1200"/>
            </a:lvl1pPr>
          </a:lstStyle>
          <a:p>
            <a:fld id="{3C2EA53A-1785-400F-8D14-5910B967AE3B}"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EA53A-1785-400F-8D14-5910B967AE3B}"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86F8EBE-B278-4D4C-A201-4FAEADB9091F}" type="datetime1">
              <a:rPr lang="en-US" smtClean="0"/>
              <a:pPr/>
              <a:t>7/6/2026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DC1B38-9D2A-418F-B66E-9637AF029796}" type="datetime1">
              <a:rPr lang="en-US" smtClean="0"/>
              <a:pPr/>
              <a:t>7/6/2026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B0438-C457-478F-A80D-5B4A05451753}" type="datetime1">
              <a:rPr lang="en-US" smtClean="0"/>
              <a:pPr/>
              <a:t>7/6/2026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F5BEE-7FB8-4B49-8427-AEF3AAE030CF}" type="datetime1">
              <a:rPr lang="en-US" smtClean="0"/>
              <a:pPr/>
              <a:t>7/6/2026</a:t>
            </a:fld>
            <a:endParaRPr lang="en-US"/>
          </a:p>
        </p:txBody>
      </p:sp>
      <p:sp>
        <p:nvSpPr>
          <p:cNvPr id="6" name="Footer Placeholder 5"/>
          <p:cNvSpPr>
            <a:spLocks noGrp="1"/>
          </p:cNvSpPr>
          <p:nvPr>
            <p:ph type="ftr" sz="quarter" idx="11"/>
          </p:nvPr>
        </p:nvSpPr>
        <p:spPr/>
        <p:txBody>
          <a:bodyPr/>
          <a:lstStyle/>
          <a:p>
            <a:r>
              <a:rPr lang="en-US"/>
              <a:t>Template © calendarlabs.com</a:t>
            </a:r>
          </a:p>
        </p:txBody>
      </p:sp>
      <p:sp>
        <p:nvSpPr>
          <p:cNvPr id="7" name="Slide Number Placeholder 6"/>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73693F-F1DE-4F87-B94C-F61A4F7DA909}" type="datetime1">
              <a:rPr lang="en-US" smtClean="0"/>
              <a:pPr/>
              <a:t>7/6/2026</a:t>
            </a:fld>
            <a:endParaRPr lang="en-US"/>
          </a:p>
        </p:txBody>
      </p:sp>
      <p:sp>
        <p:nvSpPr>
          <p:cNvPr id="8" name="Footer Placeholder 7"/>
          <p:cNvSpPr>
            <a:spLocks noGrp="1"/>
          </p:cNvSpPr>
          <p:nvPr>
            <p:ph type="ftr" sz="quarter" idx="11"/>
          </p:nvPr>
        </p:nvSpPr>
        <p:spPr/>
        <p:txBody>
          <a:bodyPr/>
          <a:lstStyle/>
          <a:p>
            <a:r>
              <a:rPr lang="en-US"/>
              <a:t>Template © calendarlabs.com</a:t>
            </a:r>
          </a:p>
        </p:txBody>
      </p:sp>
      <p:sp>
        <p:nvSpPr>
          <p:cNvPr id="9" name="Slide Number Placeholder 8"/>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55A418-9859-4B9C-A662-A4D9AB99749D}" type="datetime1">
              <a:rPr lang="en-US" smtClean="0"/>
              <a:pPr/>
              <a:t>7/6/2026</a:t>
            </a:fld>
            <a:endParaRPr lang="en-US"/>
          </a:p>
        </p:txBody>
      </p:sp>
      <p:sp>
        <p:nvSpPr>
          <p:cNvPr id="4" name="Footer Placeholder 3"/>
          <p:cNvSpPr>
            <a:spLocks noGrp="1"/>
          </p:cNvSpPr>
          <p:nvPr>
            <p:ph type="ftr" sz="quarter" idx="11"/>
          </p:nvPr>
        </p:nvSpPr>
        <p:spPr/>
        <p:txBody>
          <a:bodyPr/>
          <a:lstStyle/>
          <a:p>
            <a:r>
              <a:rPr lang="en-US"/>
              <a:t>Template © calendarlabs.com</a:t>
            </a:r>
          </a:p>
        </p:txBody>
      </p:sp>
      <p:sp>
        <p:nvSpPr>
          <p:cNvPr id="5" name="Slide Number Placeholder 4"/>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15E9B8-4A0F-4B7C-B4E2-0F4364C0ECAB}" type="datetime1">
              <a:rPr lang="en-US" smtClean="0"/>
              <a:pPr/>
              <a:t>7/6/2026</a:t>
            </a:fld>
            <a:endParaRPr lang="en-US"/>
          </a:p>
        </p:txBody>
      </p:sp>
      <p:sp>
        <p:nvSpPr>
          <p:cNvPr id="3" name="Footer Placeholder 2"/>
          <p:cNvSpPr>
            <a:spLocks noGrp="1"/>
          </p:cNvSpPr>
          <p:nvPr>
            <p:ph type="ftr" sz="quarter" idx="11"/>
          </p:nvPr>
        </p:nvSpPr>
        <p:spPr/>
        <p:txBody>
          <a:bodyPr/>
          <a:lstStyle/>
          <a:p>
            <a:r>
              <a:rPr lang="en-US"/>
              <a:t>Template © calendarlabs.com</a:t>
            </a:r>
          </a:p>
        </p:txBody>
      </p:sp>
      <p:sp>
        <p:nvSpPr>
          <p:cNvPr id="4" name="Slide Number Placeholder 3"/>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96E96-187C-4E46-AB2C-E4E63EDB503D}" type="datetime1">
              <a:rPr lang="en-US" smtClean="0"/>
              <a:pPr/>
              <a:t>7/6/2026</a:t>
            </a:fld>
            <a:endParaRPr lang="en-US"/>
          </a:p>
        </p:txBody>
      </p:sp>
      <p:sp>
        <p:nvSpPr>
          <p:cNvPr id="6" name="Footer Placeholder 5"/>
          <p:cNvSpPr>
            <a:spLocks noGrp="1"/>
          </p:cNvSpPr>
          <p:nvPr>
            <p:ph type="ftr" sz="quarter" idx="11"/>
          </p:nvPr>
        </p:nvSpPr>
        <p:spPr/>
        <p:txBody>
          <a:bodyPr/>
          <a:lstStyle/>
          <a:p>
            <a:r>
              <a:rPr lang="en-US"/>
              <a:t>Template © calendarlabs.com</a:t>
            </a:r>
          </a:p>
        </p:txBody>
      </p:sp>
      <p:sp>
        <p:nvSpPr>
          <p:cNvPr id="7" name="Slide Number Placeholder 6"/>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B9723A-0860-429F-A049-3A0D76293DE1}" type="datetime1">
              <a:rPr lang="en-US" smtClean="0"/>
              <a:pPr/>
              <a:t>7/6/2026</a:t>
            </a:fld>
            <a:endParaRPr lang="en-US"/>
          </a:p>
        </p:txBody>
      </p:sp>
      <p:sp>
        <p:nvSpPr>
          <p:cNvPr id="6" name="Footer Placeholder 5"/>
          <p:cNvSpPr>
            <a:spLocks noGrp="1"/>
          </p:cNvSpPr>
          <p:nvPr>
            <p:ph type="ftr" sz="quarter" idx="11"/>
          </p:nvPr>
        </p:nvSpPr>
        <p:spPr/>
        <p:txBody>
          <a:bodyPr/>
          <a:lstStyle/>
          <a:p>
            <a:r>
              <a:rPr lang="en-US"/>
              <a:t>Template © calendarlabs.com</a:t>
            </a:r>
          </a:p>
        </p:txBody>
      </p:sp>
      <p:sp>
        <p:nvSpPr>
          <p:cNvPr id="7" name="Slide Number Placeholder 6"/>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65722D-1598-4D74-9E52-A42AD97E83D3}" type="datetime1">
              <a:rPr lang="en-US" smtClean="0"/>
              <a:pPr/>
              <a:t>7/6/2026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9D33A-1222-498F-9D55-28E0D5DA1AF7}" type="datetime1">
              <a:rPr lang="en-US" smtClean="0"/>
              <a:pPr/>
              <a:t>7/6/2026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C8211-8674-4BA4-89A9-7E6999345646}" type="datetime1">
              <a:rPr lang="en-US" smtClean="0"/>
              <a:pPr/>
              <a:t>7/6/2026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Template © calendarlabs.com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9FE2B1-9AEE-464E-A293-CD9490B3C7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oda-bs.nl/"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8" Type="http://schemas.openxmlformats.org/officeDocument/2006/relationships/hyperlink" Target="http://www.oda-bs.nl/" TargetMode="External"/><Relationship Id="rId3" Type="http://schemas.openxmlformats.org/officeDocument/2006/relationships/hyperlink" Target="mailto:info@oda-bs.nl" TargetMode="External"/><Relationship Id="rId7" Type="http://schemas.openxmlformats.org/officeDocument/2006/relationships/hyperlink" Target="mailto:oda.kinderstralen@gmail.com"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info@mosalira.nl" TargetMode="External"/><Relationship Id="rId5" Type="http://schemas.openxmlformats.org/officeDocument/2006/relationships/hyperlink" Target="http://www.mosalira.nl/" TargetMode="External"/><Relationship Id="rId4" Type="http://schemas.openxmlformats.org/officeDocument/2006/relationships/hyperlink" Target="http://www.oda-bs.n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281EAC4-7DFE-E2CA-3308-EE4ECD171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438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460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11" name="Tekstvak 10">
            <a:extLst>
              <a:ext uri="{FF2B5EF4-FFF2-40B4-BE49-F238E27FC236}">
                <a16:creationId xmlns:a16="http://schemas.microsoft.com/office/drawing/2014/main" id="{349713B0-D3E5-3C7D-5D9C-F36B310C1A2B}"/>
              </a:ext>
            </a:extLst>
          </p:cNvPr>
          <p:cNvSpPr txBox="1"/>
          <p:nvPr/>
        </p:nvSpPr>
        <p:spPr>
          <a:xfrm>
            <a:off x="198120" y="1011936"/>
            <a:ext cx="5663184" cy="4416594"/>
          </a:xfrm>
          <a:prstGeom prst="rect">
            <a:avLst/>
          </a:prstGeom>
          <a:noFill/>
        </p:spPr>
        <p:txBody>
          <a:bodyPr wrap="square" rtlCol="0">
            <a:spAutoFit/>
          </a:bodyPr>
          <a:lstStyle/>
          <a:p>
            <a:endParaRPr lang="nl-NL" sz="2000" b="1" u="sng" dirty="0">
              <a:solidFill>
                <a:srgbClr val="FF0000"/>
              </a:solidFill>
              <a:latin typeface="Verdana" panose="020B0604030504040204" pitchFamily="34" charset="0"/>
              <a:ea typeface="Verdana" panose="020B0604030504040204" pitchFamily="34" charset="0"/>
            </a:endParaRPr>
          </a:p>
          <a:p>
            <a:endParaRPr lang="nl-NL" sz="2000" b="1" u="sng" dirty="0">
              <a:solidFill>
                <a:srgbClr val="FF0000"/>
              </a:solidFill>
              <a:latin typeface="Verdana" panose="020B0604030504040204" pitchFamily="34" charset="0"/>
              <a:ea typeface="Verdana" panose="020B0604030504040204" pitchFamily="34" charset="0"/>
            </a:endParaRPr>
          </a:p>
          <a:p>
            <a:endParaRPr lang="nl-NL" sz="2000" b="1" u="sng" dirty="0">
              <a:solidFill>
                <a:srgbClr val="FF0000"/>
              </a:solidFill>
              <a:latin typeface="Verdana" panose="020B0604030504040204" pitchFamily="34" charset="0"/>
              <a:ea typeface="Verdana" panose="020B0604030504040204" pitchFamily="34" charset="0"/>
            </a:endParaRPr>
          </a:p>
          <a:p>
            <a:r>
              <a:rPr lang="nl-NL" sz="2000" b="1" u="sng" dirty="0">
                <a:solidFill>
                  <a:srgbClr val="FF0000"/>
                </a:solidFill>
                <a:latin typeface="Verdana" panose="020B0604030504040204" pitchFamily="34" charset="0"/>
                <a:ea typeface="Verdana" panose="020B0604030504040204" pitchFamily="34" charset="0"/>
              </a:rPr>
              <a:t>Voorwoord</a:t>
            </a:r>
            <a:endParaRPr lang="nl-NL" sz="2000" dirty="0">
              <a:solidFill>
                <a:srgbClr val="FF0000"/>
              </a:solidFill>
              <a:latin typeface="Verdana" panose="020B0604030504040204" pitchFamily="34" charset="0"/>
              <a:ea typeface="Verdana" panose="020B0604030504040204" pitchFamily="34" charset="0"/>
            </a:endParaRPr>
          </a:p>
          <a:p>
            <a:r>
              <a:rPr lang="nl-NL" sz="1100" b="1" dirty="0">
                <a:latin typeface="Verdana" panose="020B0604030504040204" pitchFamily="34" charset="0"/>
                <a:ea typeface="Verdana" panose="020B0604030504040204" pitchFamily="34" charset="0"/>
              </a:rPr>
              <a:t> </a:t>
            </a:r>
            <a:endParaRPr lang="nl-NL" sz="1100" dirty="0">
              <a:latin typeface="Verdana" panose="020B0604030504040204" pitchFamily="34" charset="0"/>
              <a:ea typeface="Verdana" panose="020B0604030504040204" pitchFamily="34" charset="0"/>
            </a:endParaRPr>
          </a:p>
          <a:p>
            <a:r>
              <a:rPr lang="nl-NL" sz="1000" dirty="0">
                <a:latin typeface="Verdana" panose="020B0604030504040204" pitchFamily="34" charset="0"/>
                <a:ea typeface="Verdana" panose="020B0604030504040204" pitchFamily="34" charset="0"/>
              </a:rPr>
              <a:t>Voor u ligt de schoolkalender 2026-2027 van Kindcentrum Oda. </a:t>
            </a:r>
          </a:p>
          <a:p>
            <a:r>
              <a:rPr lang="nl-NL" sz="1000" dirty="0">
                <a:latin typeface="Verdana" panose="020B0604030504040204" pitchFamily="34" charset="0"/>
                <a:ea typeface="Verdana" panose="020B0604030504040204" pitchFamily="34" charset="0"/>
              </a:rPr>
              <a:t>Deze kalender is een document waarin we alle activiteiten weergeven van onze basisschool. Bij de start van het schooljaar ontvangt ieder gezin één exemplaar in de eerste schoolweek. De schoolkalender is ook digitaal in te zien via onze website. </a:t>
            </a:r>
          </a:p>
          <a:p>
            <a:r>
              <a:rPr lang="nl-NL" sz="1000" dirty="0">
                <a:latin typeface="Verdana" panose="020B0604030504040204" pitchFamily="34" charset="0"/>
                <a:ea typeface="Verdana" panose="020B0604030504040204" pitchFamily="34" charset="0"/>
              </a:rPr>
              <a:t>De schoolkalender kan u helpen om een beeld te vormen van Kindcentrum Oda. </a:t>
            </a:r>
          </a:p>
          <a:p>
            <a:r>
              <a:rPr lang="nl-NL" sz="1000" dirty="0">
                <a:latin typeface="Verdana" panose="020B0604030504040204" pitchFamily="34" charset="0"/>
                <a:ea typeface="Verdana" panose="020B0604030504040204" pitchFamily="34" charset="0"/>
              </a:rPr>
              <a:t>Tevens kunt u tijdens de schooltijden altijd een kijkje komen nemen om het pedagogisch klimaat en de sfeer te komen proeven en uw vragen te stellen. </a:t>
            </a:r>
          </a:p>
          <a:p>
            <a:r>
              <a:rPr lang="nl-NL" sz="1000" dirty="0">
                <a:latin typeface="Verdana" panose="020B0604030504040204" pitchFamily="34" charset="0"/>
                <a:ea typeface="Verdana" panose="020B0604030504040204" pitchFamily="34" charset="0"/>
              </a:rPr>
              <a:t>Zoals symbolisch op ons schoolplein onze giraf staat: steken wij onze nek uit voor ieder kind, gericht op het behalen van een maximale (leer-) opbrengsten.</a:t>
            </a:r>
          </a:p>
          <a:p>
            <a:r>
              <a:rPr lang="nl-NL" sz="1000" dirty="0">
                <a:latin typeface="Verdana" panose="020B0604030504040204" pitchFamily="34" charset="0"/>
                <a:ea typeface="Verdana" panose="020B0604030504040204" pitchFamily="34" charset="0"/>
              </a:rPr>
              <a:t>Gedurende het schooljaar zullen wij u zoveel mogelijk op de hoogte houden van de gebeurtenissen en ontwikkelingen middels onze wekelijkse nieuwsbrief ‘Deze Week’; onze website (</a:t>
            </a:r>
            <a:r>
              <a:rPr lang="nl-NL" sz="1000" u="sng" dirty="0">
                <a:latin typeface="Verdana" panose="020B0604030504040204" pitchFamily="34" charset="0"/>
                <a:ea typeface="Verdana" panose="020B0604030504040204" pitchFamily="34" charset="0"/>
                <a:hlinkClick r:id="rId3"/>
              </a:rPr>
              <a:t>www.oda-bs.nl</a:t>
            </a:r>
            <a:r>
              <a:rPr lang="nl-NL" sz="1000" dirty="0">
                <a:latin typeface="Verdana" panose="020B0604030504040204" pitchFamily="34" charset="0"/>
                <a:ea typeface="Verdana" panose="020B0604030504040204" pitchFamily="34" charset="0"/>
              </a:rPr>
              <a:t>); de website van de overheid (www.scholenopdekaart. nl) en onze socialmedia kanalen. </a:t>
            </a:r>
          </a:p>
          <a:p>
            <a:r>
              <a:rPr lang="nl-NL" sz="1000" dirty="0">
                <a:latin typeface="Verdana" panose="020B0604030504040204" pitchFamily="34" charset="0"/>
                <a:ea typeface="Verdana" panose="020B0604030504040204" pitchFamily="34" charset="0"/>
              </a:rPr>
              <a:t> </a:t>
            </a:r>
          </a:p>
          <a:p>
            <a:r>
              <a:rPr lang="nl-NL" sz="1000" dirty="0">
                <a:latin typeface="Verdana" panose="020B0604030504040204" pitchFamily="34" charset="0"/>
                <a:ea typeface="Verdana" panose="020B0604030504040204" pitchFamily="34" charset="0"/>
              </a:rPr>
              <a:t>Team Kindcentrum Oda </a:t>
            </a:r>
          </a:p>
          <a:p>
            <a:r>
              <a:rPr lang="nl-NL" sz="1000" dirty="0">
                <a:latin typeface="Verdana" panose="020B0604030504040204" pitchFamily="34" charset="0"/>
                <a:ea typeface="Verdana" panose="020B0604030504040204" pitchFamily="34" charset="0"/>
              </a:rPr>
              <a:t> </a:t>
            </a:r>
          </a:p>
          <a:p>
            <a:r>
              <a:rPr lang="nl-NL" sz="1000" dirty="0">
                <a:latin typeface="Verdana" panose="020B0604030504040204" pitchFamily="34" charset="0"/>
                <a:ea typeface="Verdana" panose="020B0604030504040204" pitchFamily="34" charset="0"/>
              </a:rPr>
              <a:t>Annemieke van Rooy</a:t>
            </a:r>
          </a:p>
          <a:p>
            <a:r>
              <a:rPr lang="nl-NL" sz="1000" dirty="0">
                <a:latin typeface="Verdana" panose="020B0604030504040204" pitchFamily="34" charset="0"/>
                <a:ea typeface="Verdana" panose="020B0604030504040204" pitchFamily="34" charset="0"/>
              </a:rPr>
              <a:t>Directeur</a:t>
            </a:r>
          </a:p>
        </p:txBody>
      </p:sp>
      <p:pic>
        <p:nvPicPr>
          <p:cNvPr id="3" name="Picture 2">
            <a:extLst>
              <a:ext uri="{FF2B5EF4-FFF2-40B4-BE49-F238E27FC236}">
                <a16:creationId xmlns:a16="http://schemas.microsoft.com/office/drawing/2014/main" id="{56EDFC91-8322-19ED-3FA9-D9015CF23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4456" y="1714500"/>
            <a:ext cx="2286000" cy="3429000"/>
          </a:xfrm>
          <a:prstGeom prst="rect">
            <a:avLst/>
          </a:prstGeom>
        </p:spPr>
      </p:pic>
    </p:spTree>
    <p:extLst>
      <p:ext uri="{BB962C8B-B14F-4D97-AF65-F5344CB8AC3E}">
        <p14:creationId xmlns:p14="http://schemas.microsoft.com/office/powerpoint/2010/main" val="2375330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5" name="Tekstvak 9">
            <a:extLst>
              <a:ext uri="{FF2B5EF4-FFF2-40B4-BE49-F238E27FC236}">
                <a16:creationId xmlns:a16="http://schemas.microsoft.com/office/drawing/2014/main" id="{ECAA0E44-9EC7-6A2F-866A-6557FDF3ACBE}"/>
              </a:ext>
            </a:extLst>
          </p:cNvPr>
          <p:cNvSpPr txBox="1">
            <a:spLocks noChangeArrowheads="1"/>
          </p:cNvSpPr>
          <p:nvPr/>
        </p:nvSpPr>
        <p:spPr bwMode="auto">
          <a:xfrm>
            <a:off x="387095" y="1839595"/>
            <a:ext cx="2133601" cy="184594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panose="02020603050405020304" pitchFamily="18" charset="0"/>
              </a:rPr>
              <a:t>Kindcentrum Oda</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dirty="0">
                <a:effectLst/>
                <a:latin typeface="Verdana"/>
                <a:ea typeface="Verdana"/>
                <a:cs typeface="Times New Roman" panose="02020603050405020304" pitchFamily="18" charset="0"/>
              </a:rPr>
              <a:t>Pastoor Habetsstraat 40 </a:t>
            </a:r>
          </a:p>
          <a:p>
            <a:pPr>
              <a:spcBef>
                <a:spcPts val="200"/>
              </a:spcBef>
              <a:spcAft>
                <a:spcPts val="200"/>
              </a:spcAft>
              <a:buNone/>
            </a:pPr>
            <a:r>
              <a:rPr lang="nl-NL" sz="1000" dirty="0">
                <a:effectLst/>
                <a:latin typeface="Verdana"/>
                <a:ea typeface="Verdana"/>
                <a:cs typeface="Times New Roman" panose="02020603050405020304" pitchFamily="18" charset="0"/>
              </a:rPr>
              <a:t>6217 KM Maastricht </a:t>
            </a:r>
          </a:p>
          <a:p>
            <a:pPr>
              <a:spcBef>
                <a:spcPts val="200"/>
              </a:spcBef>
              <a:spcAft>
                <a:spcPts val="200"/>
              </a:spcAft>
              <a:buNone/>
            </a:pPr>
            <a:r>
              <a:rPr lang="en-US" sz="1000" dirty="0">
                <a:effectLst/>
                <a:latin typeface="Verdana"/>
                <a:ea typeface="Verdana"/>
                <a:cs typeface="Times New Roman" panose="02020603050405020304" pitchFamily="18" charset="0"/>
              </a:rPr>
              <a:t>Tel: 043 - 343 09 70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en-US" sz="1000" dirty="0">
                <a:effectLst/>
                <a:latin typeface="Verdana"/>
                <a:ea typeface="Verdana"/>
                <a:cs typeface="Times New Roman" panose="02020603050405020304" pitchFamily="18" charset="0"/>
              </a:rPr>
              <a:t>e-mail: </a:t>
            </a:r>
            <a:r>
              <a:rPr lang="en-US" sz="1000" u="sng" dirty="0">
                <a:solidFill>
                  <a:srgbClr val="003353"/>
                </a:solidFill>
                <a:effectLst/>
                <a:latin typeface="Verdana"/>
                <a:ea typeface="Verdana"/>
                <a:cs typeface="Times New Roman" panose="02020603050405020304" pitchFamily="18" charset="0"/>
                <a:hlinkClick r:id="rId3"/>
              </a:rPr>
              <a:t>info@oda-bs.nl</a:t>
            </a:r>
            <a:r>
              <a:rPr lang="nl-NL" sz="1000" dirty="0">
                <a:effectLst/>
                <a:latin typeface="Verdana"/>
                <a:ea typeface="Verdana"/>
                <a:cs typeface="Times New Roman" panose="02020603050405020304" pitchFamily="18" charset="0"/>
              </a:rPr>
              <a:t> </a:t>
            </a:r>
          </a:p>
          <a:p>
            <a:pPr>
              <a:spcBef>
                <a:spcPts val="200"/>
              </a:spcBef>
              <a:spcAft>
                <a:spcPts val="200"/>
              </a:spcAft>
              <a:buNone/>
            </a:pPr>
            <a:r>
              <a:rPr lang="nl-NL" sz="1000" u="sng" dirty="0">
                <a:solidFill>
                  <a:srgbClr val="003353"/>
                </a:solidFill>
                <a:effectLst/>
                <a:latin typeface="Verdana"/>
                <a:ea typeface="Verdana"/>
                <a:cs typeface="Times New Roman" panose="02020603050405020304" pitchFamily="18" charset="0"/>
                <a:hlinkClick r:id="rId4"/>
              </a:rPr>
              <a:t>www.oda-bs.nl</a:t>
            </a:r>
            <a:endParaRPr lang="nl-NL" sz="1000" dirty="0">
              <a:effectLst/>
              <a:latin typeface="Verdana"/>
              <a:ea typeface="Verdana"/>
              <a:cs typeface="Times New Roman" panose="02020603050405020304" pitchFamily="18" charset="0"/>
            </a:endParaRPr>
          </a:p>
          <a:p>
            <a:pPr>
              <a:lnSpc>
                <a:spcPct val="115000"/>
              </a:lnSpc>
              <a:spcBef>
                <a:spcPts val="500"/>
              </a:spcBef>
              <a:spcAft>
                <a:spcPts val="1000"/>
              </a:spcAft>
              <a:buNone/>
            </a:pPr>
            <a:r>
              <a:rPr lang="nl-NL" sz="1000" dirty="0">
                <a:effectLst/>
                <a:latin typeface="Verdana"/>
                <a:ea typeface="Verdana"/>
                <a:cs typeface="Times New Roman" panose="02020603050405020304" pitchFamily="18" charset="0"/>
              </a:rPr>
              <a:t>NL38 RABO 0355071266</a:t>
            </a:r>
          </a:p>
        </p:txBody>
      </p:sp>
      <p:sp>
        <p:nvSpPr>
          <p:cNvPr id="6" name="Tekstvak 7">
            <a:extLst>
              <a:ext uri="{FF2B5EF4-FFF2-40B4-BE49-F238E27FC236}">
                <a16:creationId xmlns:a16="http://schemas.microsoft.com/office/drawing/2014/main" id="{0AE783B0-7352-6C68-9F18-FCABAD51D8C3}"/>
              </a:ext>
            </a:extLst>
          </p:cNvPr>
          <p:cNvSpPr txBox="1">
            <a:spLocks noChangeArrowheads="1"/>
          </p:cNvSpPr>
          <p:nvPr/>
        </p:nvSpPr>
        <p:spPr bwMode="auto">
          <a:xfrm>
            <a:off x="380999" y="3374136"/>
            <a:ext cx="2514601" cy="15240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panose="02020603050405020304" pitchFamily="18" charset="0"/>
              </a:rPr>
              <a:t>Samen Spelen Frontenkwartier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VSO – Peuters - BSO</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dirty="0">
                <a:effectLst/>
                <a:latin typeface="Verdana"/>
                <a:ea typeface="Verdana"/>
                <a:cs typeface="Times New Roman" panose="02020603050405020304" pitchFamily="18" charset="0"/>
              </a:rPr>
              <a:t>Pastoor Habetsstraat 40 </a:t>
            </a:r>
          </a:p>
          <a:p>
            <a:pPr>
              <a:spcBef>
                <a:spcPts val="200"/>
              </a:spcBef>
              <a:spcAft>
                <a:spcPts val="200"/>
              </a:spcAft>
              <a:buNone/>
            </a:pPr>
            <a:r>
              <a:rPr lang="nl-NL" sz="1000" dirty="0">
                <a:effectLst/>
                <a:latin typeface="Verdana"/>
                <a:ea typeface="Verdana"/>
                <a:cs typeface="Times New Roman" panose="02020603050405020304" pitchFamily="18" charset="0"/>
              </a:rPr>
              <a:t>6217 KM Maastricht </a:t>
            </a:r>
          </a:p>
          <a:p>
            <a:pPr>
              <a:spcBef>
                <a:spcPts val="200"/>
              </a:spcBef>
              <a:spcAft>
                <a:spcPts val="200"/>
              </a:spcAft>
              <a:buNone/>
            </a:pPr>
            <a:r>
              <a:rPr lang="nl-NL" sz="1000" dirty="0">
                <a:effectLst/>
                <a:latin typeface="Verdana"/>
                <a:ea typeface="Verdana"/>
                <a:cs typeface="Times New Roman" panose="02020603050405020304" pitchFamily="18" charset="0"/>
              </a:rPr>
              <a:t>Tel: 043 - 737 00 83</a:t>
            </a:r>
          </a:p>
          <a:p>
            <a:pPr>
              <a:spcBef>
                <a:spcPts val="200"/>
              </a:spcBef>
              <a:spcAft>
                <a:spcPts val="200"/>
              </a:spcAft>
              <a:buNone/>
            </a:pPr>
            <a:r>
              <a:rPr lang="en-US" sz="1000" dirty="0">
                <a:effectLst/>
                <a:latin typeface="Verdana"/>
                <a:ea typeface="Verdana"/>
                <a:cs typeface="Times New Roman" panose="02020603050405020304" pitchFamily="18" charset="0"/>
              </a:rPr>
              <a:t>E-mail: info@samenspelen.net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en-US" sz="1000" u="sng" dirty="0">
                <a:solidFill>
                  <a:srgbClr val="467886"/>
                </a:solidFill>
                <a:effectLst/>
                <a:latin typeface="Verdana"/>
                <a:ea typeface="Verdana"/>
                <a:cs typeface="Times New Roman" panose="02020603050405020304" pitchFamily="18" charset="0"/>
                <a:hlinkClick r:id="rId4"/>
              </a:rPr>
              <a:t>www.samenspelen.net </a:t>
            </a:r>
            <a:endParaRPr lang="nl-NL" sz="1000" dirty="0">
              <a:effectLst/>
              <a:latin typeface="Verdana"/>
              <a:ea typeface="Verdana"/>
              <a:cs typeface="Times New Roman" panose="02020603050405020304" pitchFamily="18" charset="0"/>
            </a:endParaRPr>
          </a:p>
          <a:p>
            <a:pPr>
              <a:lnSpc>
                <a:spcPct val="115000"/>
              </a:lnSpc>
              <a:spcBef>
                <a:spcPts val="500"/>
              </a:spcBef>
              <a:spcAft>
                <a:spcPts val="1000"/>
              </a:spcAft>
              <a:buNone/>
            </a:pPr>
            <a:endParaRPr lang="nl-NL" sz="900" dirty="0">
              <a:effectLst/>
              <a:latin typeface="Verdana"/>
              <a:ea typeface="Verdana"/>
              <a:cs typeface="Times New Roman" panose="02020603050405020304" pitchFamily="18" charset="0"/>
            </a:endParaRPr>
          </a:p>
        </p:txBody>
      </p:sp>
      <p:sp>
        <p:nvSpPr>
          <p:cNvPr id="7" name="Tekstvak 5">
            <a:extLst>
              <a:ext uri="{FF2B5EF4-FFF2-40B4-BE49-F238E27FC236}">
                <a16:creationId xmlns:a16="http://schemas.microsoft.com/office/drawing/2014/main" id="{469EE6F9-D4CD-4C97-8860-A10E6FF93DB4}"/>
              </a:ext>
            </a:extLst>
          </p:cNvPr>
          <p:cNvSpPr txBox="1">
            <a:spLocks noChangeArrowheads="1"/>
          </p:cNvSpPr>
          <p:nvPr/>
        </p:nvSpPr>
        <p:spPr bwMode="auto">
          <a:xfrm>
            <a:off x="380999" y="4898136"/>
            <a:ext cx="4722495" cy="990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a:rPr>
              <a:t>Brugcoach en SMW—Trajekt Maastricht</a:t>
            </a:r>
            <a:endParaRPr lang="nl-NL" sz="1000" dirty="0">
              <a:effectLst/>
              <a:latin typeface="Verdana"/>
              <a:ea typeface="Verdana"/>
              <a:cs typeface="Times New Roman"/>
            </a:endParaRPr>
          </a:p>
          <a:p>
            <a:pPr>
              <a:spcBef>
                <a:spcPts val="200"/>
              </a:spcBef>
              <a:spcAft>
                <a:spcPts val="200"/>
              </a:spcAft>
            </a:pPr>
            <a:r>
              <a:rPr lang="nl-NL" sz="1100" b="1" dirty="0">
                <a:latin typeface="Verdana"/>
                <a:ea typeface="Verdana"/>
                <a:cs typeface="Times New Roman"/>
              </a:rPr>
              <a:t>Petra Odekeren</a:t>
            </a:r>
            <a:endParaRPr lang="nl-NL" dirty="0">
              <a:latin typeface="Verdana"/>
              <a:ea typeface="Verdana"/>
            </a:endParaRPr>
          </a:p>
          <a:p>
            <a:pPr>
              <a:spcBef>
                <a:spcPts val="200"/>
              </a:spcBef>
              <a:spcAft>
                <a:spcPts val="200"/>
              </a:spcAft>
            </a:pPr>
            <a:r>
              <a:rPr lang="nl-NL" sz="1100" dirty="0">
                <a:latin typeface="Verdana"/>
                <a:ea typeface="Verdana"/>
                <a:cs typeface="Times New Roman"/>
              </a:rPr>
              <a:t>Aanwezig: maandag-dinsdag-donderdag-vrijdag</a:t>
            </a:r>
            <a:endParaRPr lang="nl-NL" dirty="0">
              <a:latin typeface="Verdana"/>
              <a:ea typeface="Verdana"/>
            </a:endParaRPr>
          </a:p>
          <a:p>
            <a:pPr>
              <a:spcBef>
                <a:spcPts val="200"/>
              </a:spcBef>
              <a:spcAft>
                <a:spcPts val="200"/>
              </a:spcAft>
              <a:buNone/>
            </a:pPr>
            <a:r>
              <a:rPr lang="nl-NL" sz="1000" dirty="0">
                <a:effectLst/>
                <a:latin typeface="Verdana"/>
                <a:ea typeface="Verdana"/>
                <a:cs typeface="Times New Roman" panose="02020603050405020304" pitchFamily="18" charset="0"/>
              </a:rPr>
              <a:t>Tel: 06 426 143 93</a:t>
            </a:r>
          </a:p>
          <a:p>
            <a:pPr>
              <a:spcBef>
                <a:spcPts val="200"/>
              </a:spcBef>
              <a:spcAft>
                <a:spcPts val="200"/>
              </a:spcAft>
              <a:buNone/>
            </a:pPr>
            <a:r>
              <a:rPr lang="nl-NL" sz="1000" dirty="0">
                <a:effectLst/>
                <a:latin typeface="Verdana"/>
                <a:ea typeface="Verdana"/>
                <a:cs typeface="Times New Roman"/>
              </a:rPr>
              <a:t>p.odekerken@mosalira.nl </a:t>
            </a:r>
            <a:r>
              <a:rPr lang="nl-NL" sz="1000" dirty="0">
                <a:effectLst/>
                <a:latin typeface="Century Gothic"/>
                <a:ea typeface="Verdana"/>
                <a:cs typeface="Times New Roman"/>
              </a:rPr>
              <a:t> </a:t>
            </a:r>
          </a:p>
          <a:p>
            <a:pPr>
              <a:spcBef>
                <a:spcPts val="200"/>
              </a:spcBef>
              <a:spcAft>
                <a:spcPts val="200"/>
              </a:spcAft>
              <a:buNone/>
            </a:pPr>
            <a:r>
              <a:rPr lang="nl-NL" sz="1000" dirty="0">
                <a:effectLst/>
                <a:latin typeface="Verdana"/>
                <a:ea typeface="Verdana"/>
                <a:cs typeface="Times New Roman" panose="02020603050405020304" pitchFamily="18" charset="0"/>
              </a:rPr>
              <a:t>Op de 1ste donderdag van de maand is er vanaf 8.30 uur inloop uur bij Petra in de aula. U kunt hier dan terecht voor vragen. </a:t>
            </a:r>
          </a:p>
        </p:txBody>
      </p:sp>
      <p:sp>
        <p:nvSpPr>
          <p:cNvPr id="8" name="Tekstvak 8">
            <a:extLst>
              <a:ext uri="{FF2B5EF4-FFF2-40B4-BE49-F238E27FC236}">
                <a16:creationId xmlns:a16="http://schemas.microsoft.com/office/drawing/2014/main" id="{4EF153B3-20D3-44D5-A4F8-4AF038B37E4F}"/>
              </a:ext>
            </a:extLst>
          </p:cNvPr>
          <p:cNvSpPr txBox="1">
            <a:spLocks noChangeArrowheads="1"/>
          </p:cNvSpPr>
          <p:nvPr/>
        </p:nvSpPr>
        <p:spPr bwMode="auto">
          <a:xfrm>
            <a:off x="4572000" y="1839595"/>
            <a:ext cx="4747532" cy="3381828"/>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panose="02020603050405020304" pitchFamily="18" charset="0"/>
              </a:rPr>
              <a:t>MosaLira stichting voor leren, onderwijs en opvoeding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nl-NL" sz="1000" dirty="0">
                <a:effectLst/>
                <a:latin typeface="Verdana"/>
                <a:ea typeface="Verdana"/>
                <a:cs typeface="Times New Roman" panose="02020603050405020304" pitchFamily="18" charset="0"/>
              </a:rPr>
              <a:t>Withuisveld 22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nl-NL" sz="1000" dirty="0">
                <a:effectLst/>
                <a:latin typeface="Verdana"/>
                <a:ea typeface="Verdana"/>
                <a:cs typeface="Times New Roman" panose="02020603050405020304" pitchFamily="18" charset="0"/>
              </a:rPr>
              <a:t>6225 NV Maastricht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nl-NL" sz="1000" dirty="0">
                <a:effectLst/>
                <a:latin typeface="Verdana"/>
                <a:ea typeface="Verdana"/>
                <a:cs typeface="Times New Roman" panose="02020603050405020304" pitchFamily="18" charset="0"/>
              </a:rPr>
              <a:t>Tel. 043 - 354 01 33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nl-NL" sz="1000" dirty="0">
                <a:solidFill>
                  <a:srgbClr val="000000"/>
                </a:solidFill>
                <a:effectLst/>
                <a:latin typeface="Verdana"/>
                <a:ea typeface="Verdana"/>
                <a:cs typeface="Times New Roman"/>
                <a:hlinkClick r:id="rId5">
                  <a:extLst>
                    <a:ext uri="{A12FA001-AC4F-418D-AE19-62706E023703}">
                      <ahyp:hlinkClr xmlns:ahyp="http://schemas.microsoft.com/office/drawing/2018/hyperlinkcolor" val="tx"/>
                    </a:ext>
                  </a:extLst>
                </a:hlinkClick>
              </a:rPr>
              <a:t>www.mosalira.nl</a:t>
            </a:r>
            <a:r>
              <a:rPr lang="nl-NL" sz="1000" dirty="0">
                <a:effectLst/>
                <a:latin typeface="Verdana"/>
                <a:ea typeface="Verdana"/>
                <a:cs typeface="Times New Roman"/>
              </a:rPr>
              <a:t> </a:t>
            </a:r>
            <a:endParaRPr lang="en-US" sz="1000" dirty="0">
              <a:effectLst/>
              <a:latin typeface="Verdana"/>
              <a:ea typeface="Verdana"/>
              <a:cs typeface="Times New Roman"/>
            </a:endParaRPr>
          </a:p>
          <a:p>
            <a:pPr>
              <a:spcBef>
                <a:spcPts val="200"/>
              </a:spcBef>
              <a:spcAft>
                <a:spcPts val="200"/>
              </a:spcAft>
              <a:buNone/>
            </a:pPr>
            <a:r>
              <a:rPr lang="nl-NL" sz="1000" dirty="0">
                <a:effectLst/>
                <a:latin typeface="Verdana"/>
                <a:ea typeface="Verdana"/>
                <a:cs typeface="Times New Roman"/>
                <a:hlinkClick r:id="rId6">
                  <a:extLst>
                    <a:ext uri="{A12FA001-AC4F-418D-AE19-62706E023703}">
                      <ahyp:hlinkClr xmlns:ahyp="http://schemas.microsoft.com/office/drawing/2018/hyperlinkcolor" val="tx"/>
                    </a:ext>
                  </a:extLst>
                </a:hlinkClick>
              </a:rPr>
              <a:t>info@mosalira.nl</a:t>
            </a:r>
            <a:endParaRPr lang="nl-NL" sz="1000" dirty="0">
              <a:latin typeface="Verdana"/>
              <a:ea typeface="Verdana"/>
              <a:hlinkClick r:id="" action="ppaction://noaction">
                <a:extLst>
                  <a:ext uri="{A12FA001-AC4F-418D-AE19-62706E023703}">
                    <ahyp:hlinkClr xmlns:ahyp="http://schemas.microsoft.com/office/drawing/2018/hyperlinkcolor" val="tx"/>
                  </a:ext>
                </a:extLst>
              </a:hlinkClick>
            </a:endParaRPr>
          </a:p>
          <a:p>
            <a:pPr>
              <a:spcBef>
                <a:spcPts val="200"/>
              </a:spcBef>
              <a:spcAft>
                <a:spcPts val="200"/>
              </a:spcAft>
              <a:buNone/>
            </a:pPr>
            <a:endParaRPr lang="nl-NL" sz="1000" dirty="0">
              <a:latin typeface="Verdana"/>
              <a:ea typeface="Verdana"/>
              <a:cs typeface="Times New Roman" panose="02020603050405020304" pitchFamily="18" charset="0"/>
            </a:endParaRPr>
          </a:p>
          <a:p>
            <a:endParaRPr lang="nl-NL" sz="1000" b="1" dirty="0">
              <a:latin typeface="Verdana"/>
              <a:ea typeface="Verdana"/>
            </a:endParaRPr>
          </a:p>
          <a:p>
            <a:pPr>
              <a:spcBef>
                <a:spcPts val="200"/>
              </a:spcBef>
              <a:spcAft>
                <a:spcPts val="200"/>
              </a:spcAft>
            </a:pPr>
            <a:r>
              <a:rPr lang="nl-NL" sz="1000" b="1" dirty="0">
                <a:latin typeface="Verdana"/>
                <a:ea typeface="Verdana"/>
              </a:rPr>
              <a:t>Kinderstralen, overblijven</a:t>
            </a:r>
            <a:endParaRPr lang="nl-NL" sz="1000" dirty="0">
              <a:latin typeface="Verdana"/>
              <a:ea typeface="Verdana"/>
            </a:endParaRPr>
          </a:p>
          <a:p>
            <a:pPr>
              <a:spcBef>
                <a:spcPts val="200"/>
              </a:spcBef>
              <a:spcAft>
                <a:spcPts val="200"/>
              </a:spcAft>
            </a:pPr>
            <a:r>
              <a:rPr lang="nl-NL" sz="1000" dirty="0">
                <a:latin typeface="Verdana"/>
                <a:ea typeface="Verdana"/>
              </a:rPr>
              <a:t>Pastoor Habetsstraat 40 </a:t>
            </a:r>
            <a:endParaRPr lang="en-US" sz="1000" dirty="0">
              <a:latin typeface="Verdana"/>
              <a:ea typeface="Verdana"/>
            </a:endParaRPr>
          </a:p>
          <a:p>
            <a:pPr>
              <a:spcBef>
                <a:spcPts val="200"/>
              </a:spcBef>
              <a:spcAft>
                <a:spcPts val="200"/>
              </a:spcAft>
            </a:pPr>
            <a:r>
              <a:rPr lang="nl-NL" sz="1000" dirty="0">
                <a:latin typeface="Verdana"/>
                <a:ea typeface="Verdana"/>
              </a:rPr>
              <a:t>6217 KM Maastricht </a:t>
            </a:r>
            <a:endParaRPr lang="en-US" sz="1000" dirty="0">
              <a:latin typeface="Verdana"/>
              <a:ea typeface="Verdana"/>
            </a:endParaRPr>
          </a:p>
          <a:p>
            <a:pPr>
              <a:spcBef>
                <a:spcPts val="200"/>
              </a:spcBef>
              <a:spcAft>
                <a:spcPts val="200"/>
              </a:spcAft>
            </a:pPr>
            <a:r>
              <a:rPr lang="nl-NL" sz="1000" dirty="0">
                <a:latin typeface="Verdana"/>
                <a:ea typeface="Verdana"/>
              </a:rPr>
              <a:t>Tel: 06 309 361 29</a:t>
            </a:r>
            <a:endParaRPr lang="en-US" sz="1000" dirty="0">
              <a:latin typeface="Verdana"/>
              <a:ea typeface="Verdana"/>
            </a:endParaRPr>
          </a:p>
          <a:p>
            <a:pPr>
              <a:spcBef>
                <a:spcPts val="200"/>
              </a:spcBef>
              <a:spcAft>
                <a:spcPts val="200"/>
              </a:spcAft>
            </a:pPr>
            <a:r>
              <a:rPr lang="en-US" sz="1000" dirty="0">
                <a:latin typeface="Verdana"/>
                <a:ea typeface="Verdana"/>
              </a:rPr>
              <a:t>E-mail: </a:t>
            </a:r>
            <a:r>
              <a:rPr lang="en-US" sz="1000" dirty="0">
                <a:latin typeface="Verdana"/>
                <a:ea typeface="Verdana"/>
                <a:hlinkClick r:id="rId7"/>
              </a:rPr>
              <a:t>oda.kinderstralen@gmail.com</a:t>
            </a:r>
            <a:r>
              <a:rPr lang="en-US" sz="1000" dirty="0">
                <a:latin typeface="Verdana"/>
                <a:ea typeface="Verdana"/>
              </a:rPr>
              <a:t> </a:t>
            </a:r>
            <a:endParaRPr lang="nl-NL" sz="1000" dirty="0">
              <a:latin typeface="Verdana"/>
              <a:ea typeface="Verdana"/>
            </a:endParaRPr>
          </a:p>
          <a:p>
            <a:pPr>
              <a:spcBef>
                <a:spcPts val="200"/>
              </a:spcBef>
              <a:spcAft>
                <a:spcPts val="200"/>
              </a:spcAft>
            </a:pPr>
            <a:r>
              <a:rPr lang="nl-NL" sz="1000" dirty="0">
                <a:latin typeface="Verdana"/>
                <a:ea typeface="Verdana"/>
                <a:hlinkClick r:id="rId8">
                  <a:extLst>
                    <a:ext uri="{A12FA001-AC4F-418D-AE19-62706E023703}">
                      <ahyp:hlinkClr xmlns:ahyp="http://schemas.microsoft.com/office/drawing/2018/hyperlinkcolor" val="tx"/>
                    </a:ext>
                  </a:extLst>
                </a:hlinkClick>
              </a:rPr>
              <a:t>www.kinderstralen.nl </a:t>
            </a:r>
          </a:p>
          <a:p>
            <a:pPr>
              <a:spcBef>
                <a:spcPts val="200"/>
              </a:spcBef>
              <a:spcAft>
                <a:spcPts val="200"/>
              </a:spcAft>
              <a:buNone/>
            </a:pPr>
            <a:endParaRPr lang="nl-NL" sz="900" dirty="0">
              <a:effectLst/>
              <a:latin typeface="Century Gothic" panose="020B0502020202020204" pitchFamily="34" charset="0"/>
              <a:ea typeface="MS PGothic"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3523518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5" name="Tekstvak 23">
            <a:extLst>
              <a:ext uri="{FF2B5EF4-FFF2-40B4-BE49-F238E27FC236}">
                <a16:creationId xmlns:a16="http://schemas.microsoft.com/office/drawing/2014/main" id="{5C281792-ADF1-77E7-656A-6E6ABACDB13E}"/>
              </a:ext>
            </a:extLst>
          </p:cNvPr>
          <p:cNvSpPr txBox="1">
            <a:spLocks noChangeArrowheads="1"/>
          </p:cNvSpPr>
          <p:nvPr/>
        </p:nvSpPr>
        <p:spPr bwMode="auto">
          <a:xfrm>
            <a:off x="1545771" y="827314"/>
            <a:ext cx="2256155" cy="28511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400" b="1">
                <a:effectLst/>
                <a:latin typeface="Verdana" panose="020B0604030504040204" pitchFamily="34" charset="0"/>
                <a:ea typeface="Verdana" panose="020B0604030504040204" pitchFamily="34" charset="0"/>
                <a:cs typeface="Times New Roman" panose="02020603050405020304" pitchFamily="18" charset="0"/>
              </a:rPr>
              <a:t>De schooltijden</a:t>
            </a:r>
            <a:r>
              <a:rPr lang="nl-NL" sz="1200" b="1">
                <a:effectLst/>
                <a:latin typeface="Century Gothic" panose="020B0502020202020204" pitchFamily="34" charset="0"/>
                <a:ea typeface="MS PGothic" panose="020B0600070205080204" pitchFamily="34" charset="-128"/>
                <a:cs typeface="Times New Roman" panose="02020603050405020304" pitchFamily="18" charset="0"/>
              </a:rPr>
              <a:t> </a:t>
            </a:r>
            <a:endParaRPr lang="nl-NL" sz="900">
              <a:effectLst/>
              <a:latin typeface="Century Gothic" panose="020B0502020202020204" pitchFamily="34" charset="0"/>
              <a:ea typeface="MS PGothic" panose="020B0600070205080204" pitchFamily="34" charset="-128"/>
              <a:cs typeface="Times New Roman" panose="02020603050405020304" pitchFamily="18" charset="0"/>
            </a:endParaRPr>
          </a:p>
        </p:txBody>
      </p:sp>
      <p:graphicFrame>
        <p:nvGraphicFramePr>
          <p:cNvPr id="11" name="Tabel 10">
            <a:extLst>
              <a:ext uri="{FF2B5EF4-FFF2-40B4-BE49-F238E27FC236}">
                <a16:creationId xmlns:a16="http://schemas.microsoft.com/office/drawing/2014/main" id="{BE020C77-7838-CA9C-029F-3FDDB151AE1A}"/>
              </a:ext>
            </a:extLst>
          </p:cNvPr>
          <p:cNvGraphicFramePr>
            <a:graphicFrameLocks noGrp="1"/>
          </p:cNvGraphicFramePr>
          <p:nvPr>
            <p:extLst>
              <p:ext uri="{D42A27DB-BD31-4B8C-83A1-F6EECF244321}">
                <p14:modId xmlns:p14="http://schemas.microsoft.com/office/powerpoint/2010/main" val="97161247"/>
              </p:ext>
            </p:extLst>
          </p:nvPr>
        </p:nvGraphicFramePr>
        <p:xfrm>
          <a:off x="329880" y="1510574"/>
          <a:ext cx="4088766" cy="1402080"/>
        </p:xfrm>
        <a:graphic>
          <a:graphicData uri="http://schemas.openxmlformats.org/drawingml/2006/table">
            <a:tbl>
              <a:tblPr firstRow="1" firstCol="1" bandRow="1">
                <a:tableStyleId>{5C22544A-7EE6-4342-B048-85BDC9FD1C3A}</a:tableStyleId>
              </a:tblPr>
              <a:tblGrid>
                <a:gridCol w="776634">
                  <a:extLst>
                    <a:ext uri="{9D8B030D-6E8A-4147-A177-3AD203B41FA5}">
                      <a16:colId xmlns:a16="http://schemas.microsoft.com/office/drawing/2014/main" val="992019729"/>
                    </a:ext>
                  </a:extLst>
                </a:gridCol>
                <a:gridCol w="922172">
                  <a:extLst>
                    <a:ext uri="{9D8B030D-6E8A-4147-A177-3AD203B41FA5}">
                      <a16:colId xmlns:a16="http://schemas.microsoft.com/office/drawing/2014/main" val="607082273"/>
                    </a:ext>
                  </a:extLst>
                </a:gridCol>
                <a:gridCol w="1064044">
                  <a:extLst>
                    <a:ext uri="{9D8B030D-6E8A-4147-A177-3AD203B41FA5}">
                      <a16:colId xmlns:a16="http://schemas.microsoft.com/office/drawing/2014/main" val="2309654319"/>
                    </a:ext>
                  </a:extLst>
                </a:gridCol>
                <a:gridCol w="1325916">
                  <a:extLst>
                    <a:ext uri="{9D8B030D-6E8A-4147-A177-3AD203B41FA5}">
                      <a16:colId xmlns:a16="http://schemas.microsoft.com/office/drawing/2014/main" val="395095443"/>
                    </a:ext>
                  </a:extLst>
                </a:gridCol>
              </a:tblGrid>
              <a:tr h="18288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Maandag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5260410"/>
                  </a:ext>
                </a:extLst>
              </a:tr>
              <a:tr h="16891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Dinsdag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1780442"/>
                  </a:ext>
                </a:extLst>
              </a:tr>
              <a:tr h="17399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Woensdag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08.30—12.30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170949"/>
                  </a:ext>
                </a:extLst>
              </a:tr>
              <a:tr h="16002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Donderdag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6128260"/>
                  </a:ext>
                </a:extLst>
              </a:tr>
              <a:tr h="11811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Vrijdag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Groep 1 t/m 4</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9252784"/>
                  </a:ext>
                </a:extLst>
              </a:tr>
              <a:tr h="11303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Vrijdag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Groep 5 t/m 8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328589"/>
                  </a:ext>
                </a:extLst>
              </a:tr>
            </a:tbl>
          </a:graphicData>
        </a:graphic>
      </p:graphicFrame>
      <p:graphicFrame>
        <p:nvGraphicFramePr>
          <p:cNvPr id="13" name="Tabel 12">
            <a:extLst>
              <a:ext uri="{FF2B5EF4-FFF2-40B4-BE49-F238E27FC236}">
                <a16:creationId xmlns:a16="http://schemas.microsoft.com/office/drawing/2014/main" id="{B5F7B9E1-E3A8-1CAA-9097-D7CF0959CAE2}"/>
              </a:ext>
            </a:extLst>
          </p:cNvPr>
          <p:cNvGraphicFramePr>
            <a:graphicFrameLocks noGrp="1"/>
          </p:cNvGraphicFramePr>
          <p:nvPr>
            <p:extLst>
              <p:ext uri="{D42A27DB-BD31-4B8C-83A1-F6EECF244321}">
                <p14:modId xmlns:p14="http://schemas.microsoft.com/office/powerpoint/2010/main" val="157471025"/>
              </p:ext>
            </p:extLst>
          </p:nvPr>
        </p:nvGraphicFramePr>
        <p:xfrm>
          <a:off x="4572000" y="1514157"/>
          <a:ext cx="4088766" cy="4775200"/>
        </p:xfrm>
        <a:graphic>
          <a:graphicData uri="http://schemas.openxmlformats.org/drawingml/2006/table">
            <a:tbl>
              <a:tblPr firstRow="1" firstCol="1" bandRow="1">
                <a:tableStyleId>{5C22544A-7EE6-4342-B048-85BDC9FD1C3A}</a:tableStyleId>
              </a:tblPr>
              <a:tblGrid>
                <a:gridCol w="2019794">
                  <a:extLst>
                    <a:ext uri="{9D8B030D-6E8A-4147-A177-3AD203B41FA5}">
                      <a16:colId xmlns:a16="http://schemas.microsoft.com/office/drawing/2014/main" val="1841071310"/>
                    </a:ext>
                  </a:extLst>
                </a:gridCol>
                <a:gridCol w="2068972">
                  <a:extLst>
                    <a:ext uri="{9D8B030D-6E8A-4147-A177-3AD203B41FA5}">
                      <a16:colId xmlns:a16="http://schemas.microsoft.com/office/drawing/2014/main" val="472129358"/>
                    </a:ext>
                  </a:extLst>
                </a:gridCol>
              </a:tblGrid>
              <a:tr h="0">
                <a:tc>
                  <a:txBody>
                    <a:bodyPr/>
                    <a:lstStyle/>
                    <a:p>
                      <a:pPr algn="l">
                        <a:spcBef>
                          <a:spcPts val="200"/>
                        </a:spcBef>
                        <a:spcAft>
                          <a:spcPts val="200"/>
                        </a:spcAft>
                        <a:buNone/>
                      </a:pPr>
                      <a:r>
                        <a:rPr lang="nl-NL" sz="900">
                          <a:solidFill>
                            <a:schemeClr val="tx1"/>
                          </a:solidFill>
                          <a:effectLst/>
                          <a:latin typeface="Verdana"/>
                          <a:ea typeface="Verdana"/>
                        </a:rPr>
                        <a:t>Herfstvakantie</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b="0">
                          <a:solidFill>
                            <a:schemeClr val="tx1"/>
                          </a:solidFill>
                          <a:effectLst/>
                          <a:latin typeface="Verdana"/>
                          <a:ea typeface="Verdana"/>
                        </a:rPr>
                        <a:t>19 oktober 2026 – 25 oktober 2026</a:t>
                      </a:r>
                      <a:endParaRPr lang="nl-NL" sz="900" b="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724164"/>
                  </a:ext>
                </a:extLst>
              </a:tr>
              <a:tr h="203959">
                <a:tc>
                  <a:txBody>
                    <a:bodyPr/>
                    <a:lstStyle/>
                    <a:p>
                      <a:pPr algn="l">
                        <a:spcBef>
                          <a:spcPts val="200"/>
                        </a:spcBef>
                        <a:spcAft>
                          <a:spcPts val="200"/>
                        </a:spcAft>
                        <a:buNone/>
                      </a:pPr>
                      <a:r>
                        <a:rPr lang="nl-NL" sz="900">
                          <a:solidFill>
                            <a:schemeClr val="tx1"/>
                          </a:solidFill>
                          <a:effectLst/>
                          <a:latin typeface="Verdana"/>
                          <a:ea typeface="Verdana"/>
                        </a:rPr>
                        <a:t>Kerstvakantie </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21 december 2026 – 03 januari 2027</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7115131"/>
                  </a:ext>
                </a:extLst>
              </a:tr>
              <a:tr h="203959">
                <a:tc>
                  <a:txBody>
                    <a:bodyPr/>
                    <a:lstStyle/>
                    <a:p>
                      <a:pPr algn="l">
                        <a:spcBef>
                          <a:spcPts val="200"/>
                        </a:spcBef>
                        <a:spcAft>
                          <a:spcPts val="200"/>
                        </a:spcAft>
                        <a:buNone/>
                      </a:pPr>
                      <a:r>
                        <a:rPr lang="nl-NL" sz="900">
                          <a:solidFill>
                            <a:schemeClr val="tx1"/>
                          </a:solidFill>
                          <a:effectLst/>
                          <a:latin typeface="Verdana"/>
                          <a:ea typeface="Verdana"/>
                        </a:rPr>
                        <a:t>Carnavalsvakantie</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8 februari 2027 – 14 februari 2027</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553086"/>
                  </a:ext>
                </a:extLst>
              </a:tr>
              <a:tr h="203959">
                <a:tc>
                  <a:txBody>
                    <a:bodyPr/>
                    <a:lstStyle/>
                    <a:p>
                      <a:pPr algn="l">
                        <a:spcBef>
                          <a:spcPts val="200"/>
                        </a:spcBef>
                        <a:spcAft>
                          <a:spcPts val="200"/>
                        </a:spcAft>
                        <a:buNone/>
                      </a:pPr>
                      <a:r>
                        <a:rPr lang="nl-NL" sz="900">
                          <a:solidFill>
                            <a:schemeClr val="tx1"/>
                          </a:solidFill>
                          <a:effectLst/>
                          <a:latin typeface="Verdana"/>
                          <a:ea typeface="Verdana"/>
                        </a:rPr>
                        <a:t>Meivakantie </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26 april 2027 – 09 mei 2027</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5149"/>
                  </a:ext>
                </a:extLst>
              </a:tr>
              <a:tr h="203959">
                <a:tc>
                  <a:txBody>
                    <a:bodyPr/>
                    <a:lstStyle/>
                    <a:p>
                      <a:pPr algn="l">
                        <a:spcBef>
                          <a:spcPts val="200"/>
                        </a:spcBef>
                        <a:spcAft>
                          <a:spcPts val="200"/>
                        </a:spcAft>
                        <a:buNone/>
                      </a:pPr>
                      <a:r>
                        <a:rPr lang="nl-NL" sz="900">
                          <a:solidFill>
                            <a:schemeClr val="tx1"/>
                          </a:solidFill>
                          <a:effectLst/>
                          <a:latin typeface="Verdana"/>
                          <a:ea typeface="Verdana"/>
                        </a:rPr>
                        <a:t>Paasmaandag</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Maandag 29 maart 2027</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3397387"/>
                  </a:ext>
                </a:extLst>
              </a:tr>
              <a:tr h="203959">
                <a:tc>
                  <a:txBody>
                    <a:bodyPr/>
                    <a:lstStyle/>
                    <a:p>
                      <a:pPr algn="l">
                        <a:spcBef>
                          <a:spcPts val="200"/>
                        </a:spcBef>
                        <a:spcAft>
                          <a:spcPts val="200"/>
                        </a:spcAft>
                        <a:buNone/>
                      </a:pPr>
                      <a:r>
                        <a:rPr lang="nl-NL" sz="900">
                          <a:solidFill>
                            <a:schemeClr val="tx1"/>
                          </a:solidFill>
                          <a:effectLst/>
                          <a:latin typeface="Verdana"/>
                          <a:ea typeface="Verdana"/>
                        </a:rPr>
                        <a:t>Hemelvaart</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Donderdag 06 mei 2027 </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6721384"/>
                  </a:ext>
                </a:extLst>
              </a:tr>
              <a:tr h="203959">
                <a:tc>
                  <a:txBody>
                    <a:bodyPr/>
                    <a:lstStyle/>
                    <a:p>
                      <a:pPr algn="l">
                        <a:spcBef>
                          <a:spcPts val="200"/>
                        </a:spcBef>
                        <a:spcAft>
                          <a:spcPts val="200"/>
                        </a:spcAft>
                        <a:buNone/>
                      </a:pPr>
                      <a:r>
                        <a:rPr lang="nl-NL" sz="900">
                          <a:solidFill>
                            <a:schemeClr val="tx1"/>
                          </a:solidFill>
                          <a:effectLst/>
                          <a:latin typeface="Verdana"/>
                          <a:ea typeface="Verdana"/>
                        </a:rPr>
                        <a:t>Pinkstermaandag</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Maandag 17 mei</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0044998"/>
                  </a:ext>
                </a:extLst>
              </a:tr>
              <a:tr h="203959">
                <a:tc>
                  <a:txBody>
                    <a:bodyPr/>
                    <a:lstStyle/>
                    <a:p>
                      <a:pPr algn="l">
                        <a:spcBef>
                          <a:spcPts val="200"/>
                        </a:spcBef>
                        <a:spcAft>
                          <a:spcPts val="200"/>
                        </a:spcAft>
                        <a:buNone/>
                      </a:pPr>
                      <a:r>
                        <a:rPr lang="nl-NL" sz="900">
                          <a:solidFill>
                            <a:schemeClr val="tx1"/>
                          </a:solidFill>
                          <a:effectLst/>
                          <a:latin typeface="Verdana"/>
                          <a:ea typeface="Verdana"/>
                        </a:rPr>
                        <a:t>Zomervakantie </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26 juli 2027 – 05 september 2027</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916939"/>
                  </a:ext>
                </a:extLst>
              </a:tr>
              <a:tr h="1295019">
                <a:tc>
                  <a:txBody>
                    <a:bodyPr/>
                    <a:lstStyle/>
                    <a:p>
                      <a:pPr algn="l">
                        <a:spcBef>
                          <a:spcPts val="200"/>
                        </a:spcBef>
                        <a:spcAft>
                          <a:spcPts val="200"/>
                        </a:spcAft>
                        <a:buNone/>
                      </a:pPr>
                      <a:r>
                        <a:rPr lang="nl-NL" sz="900">
                          <a:solidFill>
                            <a:schemeClr val="tx1"/>
                          </a:solidFill>
                          <a:effectLst/>
                          <a:latin typeface="Verdana"/>
                          <a:ea typeface="Verdana"/>
                        </a:rPr>
                        <a:t>Studiedagen </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a:ea typeface="Verdana"/>
                        </a:rPr>
                        <a:t>Vrijdag 02 oktober 2026</a:t>
                      </a:r>
                    </a:p>
                    <a:p>
                      <a:pPr algn="l">
                        <a:spcBef>
                          <a:spcPts val="200"/>
                        </a:spcBef>
                        <a:spcAft>
                          <a:spcPts val="200"/>
                        </a:spcAft>
                        <a:buNone/>
                      </a:pPr>
                      <a:r>
                        <a:rPr lang="nl-NL" sz="900">
                          <a:solidFill>
                            <a:schemeClr val="tx1"/>
                          </a:solidFill>
                          <a:effectLst/>
                          <a:latin typeface="Verdana"/>
                          <a:ea typeface="Verdana"/>
                        </a:rPr>
                        <a:t>Maandag 26 oktober 2026</a:t>
                      </a:r>
                    </a:p>
                    <a:p>
                      <a:pPr algn="l">
                        <a:spcBef>
                          <a:spcPts val="200"/>
                        </a:spcBef>
                        <a:spcAft>
                          <a:spcPts val="200"/>
                        </a:spcAft>
                        <a:buNone/>
                      </a:pPr>
                      <a:r>
                        <a:rPr lang="nl-NL" sz="900">
                          <a:solidFill>
                            <a:schemeClr val="tx1"/>
                          </a:solidFill>
                          <a:effectLst/>
                          <a:latin typeface="Verdana"/>
                          <a:ea typeface="Verdana"/>
                        </a:rPr>
                        <a:t>Maandag 07 december 2026</a:t>
                      </a:r>
                    </a:p>
                    <a:p>
                      <a:pPr algn="l">
                        <a:spcBef>
                          <a:spcPts val="200"/>
                        </a:spcBef>
                        <a:spcAft>
                          <a:spcPts val="200"/>
                        </a:spcAft>
                        <a:buNone/>
                      </a:pPr>
                      <a:r>
                        <a:rPr lang="nl-NL" sz="900">
                          <a:solidFill>
                            <a:schemeClr val="tx1"/>
                          </a:solidFill>
                          <a:effectLst/>
                          <a:latin typeface="Verdana"/>
                          <a:ea typeface="Verdana"/>
                        </a:rPr>
                        <a:t>Vrijdag 29 januari 2027</a:t>
                      </a:r>
                    </a:p>
                    <a:p>
                      <a:pPr algn="l">
                        <a:spcBef>
                          <a:spcPts val="200"/>
                        </a:spcBef>
                        <a:spcAft>
                          <a:spcPts val="200"/>
                        </a:spcAft>
                        <a:buNone/>
                      </a:pPr>
                      <a:r>
                        <a:rPr lang="nl-NL" sz="900">
                          <a:solidFill>
                            <a:schemeClr val="tx1"/>
                          </a:solidFill>
                          <a:effectLst/>
                          <a:latin typeface="Verdana"/>
                          <a:ea typeface="Verdana"/>
                        </a:rPr>
                        <a:t>Vrijdag 26 maart 2027</a:t>
                      </a:r>
                    </a:p>
                    <a:p>
                      <a:pPr algn="l">
                        <a:spcBef>
                          <a:spcPts val="200"/>
                        </a:spcBef>
                        <a:spcAft>
                          <a:spcPts val="200"/>
                        </a:spcAft>
                        <a:buNone/>
                      </a:pPr>
                      <a:r>
                        <a:rPr lang="nl-NL" sz="900">
                          <a:solidFill>
                            <a:schemeClr val="tx1"/>
                          </a:solidFill>
                          <a:effectLst/>
                          <a:latin typeface="Verdana"/>
                          <a:ea typeface="Verdana"/>
                        </a:rPr>
                        <a:t>Woensdag 02 juni 2027</a:t>
                      </a:r>
                    </a:p>
                    <a:p>
                      <a:pPr algn="l">
                        <a:spcBef>
                          <a:spcPts val="200"/>
                        </a:spcBef>
                        <a:spcAft>
                          <a:spcPts val="200"/>
                        </a:spcAft>
                        <a:buNone/>
                      </a:pPr>
                      <a:r>
                        <a:rPr lang="nl-NL" sz="900">
                          <a:solidFill>
                            <a:schemeClr val="tx1"/>
                          </a:solidFill>
                          <a:effectLst/>
                          <a:latin typeface="Verdana"/>
                          <a:ea typeface="Verdana"/>
                        </a:rPr>
                        <a:t>Maandag 28 juni 2027</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1753445"/>
                  </a:ext>
                </a:extLst>
              </a:tr>
              <a:tr h="1113176">
                <a:tc>
                  <a:txBody>
                    <a:bodyPr/>
                    <a:lstStyle/>
                    <a:p>
                      <a:pPr algn="l">
                        <a:spcBef>
                          <a:spcPts val="200"/>
                        </a:spcBef>
                        <a:spcAft>
                          <a:spcPts val="200"/>
                        </a:spcAft>
                        <a:buNone/>
                      </a:pPr>
                      <a:r>
                        <a:rPr lang="nl-NL" sz="900">
                          <a:solidFill>
                            <a:schemeClr val="tx1"/>
                          </a:solidFill>
                          <a:effectLst/>
                          <a:latin typeface="Verdana"/>
                          <a:ea typeface="Verdana"/>
                        </a:rPr>
                        <a:t>Aangepaste schooltijden</a:t>
                      </a:r>
                      <a:endParaRPr lang="nl-NL" sz="90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100000"/>
                        </a:lnSpc>
                        <a:spcBef>
                          <a:spcPts val="200"/>
                        </a:spcBef>
                        <a:spcAft>
                          <a:spcPts val="200"/>
                        </a:spcAft>
                        <a:buNone/>
                      </a:pPr>
                      <a:r>
                        <a:rPr lang="nl-NL" sz="900" b="0" i="0" u="sng" strike="noStrike" noProof="0" dirty="0">
                          <a:solidFill>
                            <a:schemeClr val="tx1"/>
                          </a:solidFill>
                          <a:effectLst/>
                          <a:latin typeface="Verdana"/>
                          <a:ea typeface="Verdana"/>
                        </a:rPr>
                        <a:t>8:30 – </a:t>
                      </a:r>
                      <a:r>
                        <a:rPr lang="nl-NL" sz="900" b="1" i="0" u="sng" strike="noStrike" noProof="0" dirty="0">
                          <a:solidFill>
                            <a:schemeClr val="tx1"/>
                          </a:solidFill>
                          <a:effectLst/>
                          <a:latin typeface="Verdana"/>
                          <a:ea typeface="Verdana"/>
                        </a:rPr>
                        <a:t>12:00</a:t>
                      </a:r>
                      <a:r>
                        <a:rPr lang="nl-NL" sz="900" b="0" i="0" u="sng" strike="noStrike" noProof="0" dirty="0">
                          <a:solidFill>
                            <a:schemeClr val="tx1"/>
                          </a:solidFill>
                          <a:effectLst/>
                          <a:latin typeface="Verdana"/>
                          <a:ea typeface="Verdana"/>
                        </a:rPr>
                        <a:t> uur 1 t/m 8</a:t>
                      </a:r>
                      <a:endParaRPr lang="en-US" sz="900" b="0" i="0" u="sng" strike="noStrike" noProof="0" dirty="0">
                        <a:solidFill>
                          <a:srgbClr val="000000"/>
                        </a:solidFill>
                        <a:effectLst/>
                        <a:latin typeface="Verdana"/>
                        <a:ea typeface="Verdana"/>
                      </a:endParaRPr>
                    </a:p>
                    <a:p>
                      <a:pPr lvl="0" algn="l">
                        <a:spcBef>
                          <a:spcPts val="200"/>
                        </a:spcBef>
                        <a:spcAft>
                          <a:spcPts val="200"/>
                        </a:spcAft>
                        <a:buNone/>
                      </a:pPr>
                      <a:r>
                        <a:rPr lang="nl-NL" sz="900" b="0" i="0" u="none" strike="noStrike" noProof="0" dirty="0">
                          <a:solidFill>
                            <a:schemeClr val="tx1"/>
                          </a:solidFill>
                          <a:effectLst/>
                          <a:latin typeface="Verdana"/>
                          <a:ea typeface="Verdana"/>
                        </a:rPr>
                        <a:t>Vrijdag 16 oktober 2026</a:t>
                      </a:r>
                      <a:endParaRPr lang="en-US" sz="900" b="0" i="0" u="none" strike="noStrike" noProof="0" dirty="0">
                        <a:solidFill>
                          <a:srgbClr val="000000"/>
                        </a:solidFill>
                        <a:effectLst/>
                        <a:latin typeface="Verdana"/>
                        <a:ea typeface="Verdana"/>
                      </a:endParaRPr>
                    </a:p>
                    <a:p>
                      <a:pPr lvl="0" algn="l">
                        <a:spcBef>
                          <a:spcPts val="200"/>
                        </a:spcBef>
                        <a:spcAft>
                          <a:spcPts val="200"/>
                        </a:spcAft>
                        <a:buNone/>
                      </a:pPr>
                      <a:r>
                        <a:rPr lang="nl-NL" sz="900" b="0" i="0" u="none" strike="noStrike" noProof="0" dirty="0">
                          <a:solidFill>
                            <a:schemeClr val="tx1"/>
                          </a:solidFill>
                          <a:effectLst/>
                          <a:latin typeface="Verdana"/>
                          <a:ea typeface="Verdana"/>
                        </a:rPr>
                        <a:t>Vrijdag 18 december 2026</a:t>
                      </a:r>
                      <a:endParaRPr lang="en-US" sz="900" b="0" i="0" u="none" strike="noStrike" noProof="0" dirty="0">
                        <a:solidFill>
                          <a:srgbClr val="000000"/>
                        </a:solidFill>
                        <a:effectLst/>
                        <a:latin typeface="Verdana"/>
                        <a:ea typeface="Verdana"/>
                      </a:endParaRPr>
                    </a:p>
                    <a:p>
                      <a:pPr lvl="0" algn="l">
                        <a:spcBef>
                          <a:spcPts val="200"/>
                        </a:spcBef>
                        <a:spcAft>
                          <a:spcPts val="200"/>
                        </a:spcAft>
                        <a:buNone/>
                      </a:pPr>
                      <a:r>
                        <a:rPr lang="nl-NL" sz="900" b="0" i="0" u="none" strike="noStrike" noProof="0" dirty="0">
                          <a:solidFill>
                            <a:schemeClr val="tx1"/>
                          </a:solidFill>
                          <a:effectLst/>
                          <a:latin typeface="Verdana"/>
                          <a:ea typeface="Verdana"/>
                        </a:rPr>
                        <a:t>Vrijdag 23 april 2027</a:t>
                      </a:r>
                      <a:endParaRPr lang="en-US" sz="900" b="0" i="0" u="none" strike="noStrike" noProof="0" dirty="0">
                        <a:solidFill>
                          <a:srgbClr val="000000"/>
                        </a:solidFill>
                        <a:effectLst/>
                        <a:latin typeface="Verdana"/>
                        <a:ea typeface="Verdana"/>
                      </a:endParaRPr>
                    </a:p>
                    <a:p>
                      <a:pPr lvl="0" algn="l">
                        <a:spcBef>
                          <a:spcPts val="200"/>
                        </a:spcBef>
                        <a:spcAft>
                          <a:spcPts val="200"/>
                        </a:spcAft>
                        <a:buNone/>
                      </a:pPr>
                      <a:r>
                        <a:rPr lang="nl-NL" sz="900" b="0" i="0" u="none" strike="noStrike" noProof="0" dirty="0">
                          <a:solidFill>
                            <a:schemeClr val="tx1"/>
                          </a:solidFill>
                          <a:effectLst/>
                          <a:latin typeface="Verdana"/>
                          <a:ea typeface="Verdana"/>
                        </a:rPr>
                        <a:t>Vrijdag 23 juli 2027</a:t>
                      </a:r>
                      <a:endParaRPr lang="nl-NL" sz="900" b="0" i="0" u="none" strike="noStrike" noProof="0" dirty="0">
                        <a:solidFill>
                          <a:srgbClr val="000000"/>
                        </a:solidFill>
                        <a:effectLst/>
                        <a:latin typeface="Verdana"/>
                        <a:ea typeface="Verdana"/>
                      </a:endParaRPr>
                    </a:p>
                    <a:p>
                      <a:pPr marL="0" marR="0" lvl="0" indent="0" algn="l">
                        <a:lnSpc>
                          <a:spcPct val="100000"/>
                        </a:lnSpc>
                        <a:spcBef>
                          <a:spcPts val="200"/>
                        </a:spcBef>
                        <a:spcAft>
                          <a:spcPts val="200"/>
                        </a:spcAft>
                        <a:buNone/>
                      </a:pPr>
                      <a:r>
                        <a:rPr lang="nl-NL" sz="900" b="0" i="0" u="sng" strike="noStrike" noProof="0" dirty="0">
                          <a:solidFill>
                            <a:schemeClr val="tx1"/>
                          </a:solidFill>
                          <a:effectLst/>
                          <a:latin typeface="Verdana"/>
                          <a:ea typeface="Verdana"/>
                        </a:rPr>
                        <a:t>8:30 – </a:t>
                      </a:r>
                      <a:r>
                        <a:rPr lang="nl-NL" sz="900" b="1" i="0" u="sng" strike="noStrike" noProof="0" dirty="0">
                          <a:solidFill>
                            <a:schemeClr val="tx1"/>
                          </a:solidFill>
                          <a:effectLst/>
                          <a:latin typeface="Verdana"/>
                          <a:ea typeface="Verdana"/>
                        </a:rPr>
                        <a:t>13:00</a:t>
                      </a:r>
                      <a:r>
                        <a:rPr lang="nl-NL" sz="900" b="0" i="0" u="sng" strike="noStrike" noProof="0" dirty="0">
                          <a:solidFill>
                            <a:schemeClr val="tx1"/>
                          </a:solidFill>
                          <a:effectLst/>
                          <a:latin typeface="Verdana"/>
                          <a:ea typeface="Verdana"/>
                        </a:rPr>
                        <a:t> uur 1 t/m 8</a:t>
                      </a:r>
                      <a:endParaRPr lang="en-US" sz="900" b="0" i="0" u="sng" strike="noStrike" noProof="0" dirty="0">
                        <a:solidFill>
                          <a:srgbClr val="000000"/>
                        </a:solidFill>
                        <a:effectLst/>
                        <a:latin typeface="Verdana"/>
                        <a:ea typeface="Verdana"/>
                      </a:endParaRPr>
                    </a:p>
                    <a:p>
                      <a:pPr lvl="0" algn="l">
                        <a:spcBef>
                          <a:spcPts val="200"/>
                        </a:spcBef>
                        <a:spcAft>
                          <a:spcPts val="200"/>
                        </a:spcAft>
                        <a:buNone/>
                      </a:pPr>
                      <a:r>
                        <a:rPr lang="nl-NL" sz="900" b="0" i="0" u="none" strike="noStrike" noProof="0" dirty="0">
                          <a:solidFill>
                            <a:schemeClr val="tx1"/>
                          </a:solidFill>
                          <a:effectLst/>
                          <a:latin typeface="Verdana"/>
                          <a:ea typeface="Verdana"/>
                        </a:rPr>
                        <a:t>Vrijdag 05 februari 2027</a:t>
                      </a:r>
                      <a:endParaRPr lang="nl-NL" b="0" i="0" u="none" strike="noStrike" noProof="0" dirty="0">
                        <a:latin typeface="Verdana"/>
                        <a:ea typeface="Verdana"/>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809674"/>
                  </a:ext>
                </a:extLst>
              </a:tr>
            </a:tbl>
          </a:graphicData>
        </a:graphic>
      </p:graphicFrame>
      <p:sp>
        <p:nvSpPr>
          <p:cNvPr id="15" name="Tekstvak 34">
            <a:extLst>
              <a:ext uri="{FF2B5EF4-FFF2-40B4-BE49-F238E27FC236}">
                <a16:creationId xmlns:a16="http://schemas.microsoft.com/office/drawing/2014/main" id="{F2C7E81A-E645-E7AD-16FF-EA4D688D8788}"/>
              </a:ext>
            </a:extLst>
          </p:cNvPr>
          <p:cNvSpPr txBox="1">
            <a:spLocks noChangeArrowheads="1"/>
          </p:cNvSpPr>
          <p:nvPr/>
        </p:nvSpPr>
        <p:spPr bwMode="auto">
          <a:xfrm>
            <a:off x="445993" y="3206423"/>
            <a:ext cx="3956179" cy="103115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dirty="0">
                <a:latin typeface="Verdana"/>
                <a:ea typeface="Verdana"/>
                <a:cs typeface="Arial"/>
              </a:rPr>
              <a:t>Ochtend </a:t>
            </a:r>
          </a:p>
          <a:p>
            <a:pPr>
              <a:spcBef>
                <a:spcPts val="200"/>
              </a:spcBef>
              <a:spcAft>
                <a:spcPts val="200"/>
              </a:spcAft>
              <a:buNone/>
            </a:pPr>
            <a:r>
              <a:rPr lang="nl-NL" sz="1000" dirty="0">
                <a:latin typeface="Verdana"/>
                <a:ea typeface="Verdana"/>
                <a:cs typeface="Arial"/>
              </a:rPr>
              <a:t>De poort van de speelplaats gaat ’s ochtends om ongeveer 08.00 u. open. </a:t>
            </a:r>
          </a:p>
          <a:p>
            <a:pPr>
              <a:spcBef>
                <a:spcPts val="200"/>
              </a:spcBef>
              <a:spcAft>
                <a:spcPts val="200"/>
              </a:spcAft>
              <a:buNone/>
            </a:pPr>
            <a:r>
              <a:rPr lang="x-none" sz="1000" dirty="0">
                <a:latin typeface="Verdana"/>
                <a:ea typeface="Verdana"/>
                <a:cs typeface="Arial"/>
              </a:rPr>
              <a:t>·</a:t>
            </a:r>
            <a:r>
              <a:rPr lang="nl-NL" sz="1000" dirty="0">
                <a:latin typeface="Verdana"/>
                <a:ea typeface="Verdana"/>
                <a:cs typeface="Arial"/>
              </a:rPr>
              <a:t> 1ste bel: vanaf 8.20u inloop.</a:t>
            </a:r>
          </a:p>
          <a:p>
            <a:pPr>
              <a:spcBef>
                <a:spcPts val="200"/>
              </a:spcBef>
              <a:spcAft>
                <a:spcPts val="200"/>
              </a:spcAft>
              <a:buNone/>
            </a:pPr>
            <a:r>
              <a:rPr lang="x-none" sz="1000" dirty="0">
                <a:latin typeface="Verdana"/>
                <a:ea typeface="Verdana"/>
                <a:cs typeface="Arial"/>
              </a:rPr>
              <a:t>·</a:t>
            </a:r>
            <a:r>
              <a:rPr lang="nl-NL" sz="1000" dirty="0">
                <a:latin typeface="Verdana"/>
                <a:ea typeface="Verdana"/>
                <a:cs typeface="Arial"/>
              </a:rPr>
              <a:t> 2e bel: 08.30 u.: het onderwijs start. Uw kind zit in het lokaal.</a:t>
            </a:r>
          </a:p>
        </p:txBody>
      </p:sp>
      <p:sp>
        <p:nvSpPr>
          <p:cNvPr id="16" name="Tekstvak 35">
            <a:extLst>
              <a:ext uri="{FF2B5EF4-FFF2-40B4-BE49-F238E27FC236}">
                <a16:creationId xmlns:a16="http://schemas.microsoft.com/office/drawing/2014/main" id="{7A562F5E-08B1-CDFD-E2A3-30E4B64CD2B0}"/>
              </a:ext>
            </a:extLst>
          </p:cNvPr>
          <p:cNvSpPr txBox="1">
            <a:spLocks noChangeArrowheads="1"/>
          </p:cNvSpPr>
          <p:nvPr/>
        </p:nvSpPr>
        <p:spPr bwMode="auto">
          <a:xfrm>
            <a:off x="445993" y="4323805"/>
            <a:ext cx="4079550" cy="112703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a:rPr>
              <a:t>Middag </a:t>
            </a:r>
            <a:endParaRPr lang="nl-NL" sz="1000" dirty="0">
              <a:effectLst/>
              <a:latin typeface="Verdana"/>
              <a:ea typeface="Verdana"/>
              <a:cs typeface="Times New Roman"/>
            </a:endParaRPr>
          </a:p>
          <a:p>
            <a:pPr>
              <a:spcBef>
                <a:spcPts val="200"/>
              </a:spcBef>
              <a:spcAft>
                <a:spcPts val="200"/>
              </a:spcAft>
              <a:buNone/>
            </a:pPr>
            <a:r>
              <a:rPr lang="x-none" sz="1000" dirty="0">
                <a:effectLst/>
                <a:latin typeface="Verdana"/>
                <a:ea typeface="Verdana"/>
                <a:cs typeface="Times New Roman"/>
              </a:rPr>
              <a:t>·</a:t>
            </a:r>
            <a:r>
              <a:rPr lang="nl-NL" sz="1000" dirty="0">
                <a:effectLst/>
                <a:latin typeface="Verdana"/>
                <a:ea typeface="Verdana"/>
                <a:cs typeface="Times New Roman"/>
              </a:rPr>
              <a:t> 1ste bel: 12.55 u.: iedereen gaat naar de groepslokalen (inlooptijd). </a:t>
            </a:r>
          </a:p>
          <a:p>
            <a:pPr>
              <a:spcBef>
                <a:spcPts val="200"/>
              </a:spcBef>
              <a:spcAft>
                <a:spcPts val="200"/>
              </a:spcAft>
              <a:buNone/>
            </a:pPr>
            <a:r>
              <a:rPr lang="x-none" sz="1000" dirty="0">
                <a:effectLst/>
                <a:latin typeface="Verdana"/>
                <a:ea typeface="Verdana"/>
                <a:cs typeface="Times New Roman"/>
              </a:rPr>
              <a:t>·</a:t>
            </a:r>
            <a:r>
              <a:rPr lang="nl-NL" sz="1000" dirty="0">
                <a:effectLst/>
                <a:latin typeface="Verdana"/>
                <a:ea typeface="Verdana"/>
                <a:cs typeface="Times New Roman"/>
              </a:rPr>
              <a:t> 2 de  bel: 13.00 u.: iedereen moet weer in groepslokalen zijn</a:t>
            </a:r>
          </a:p>
          <a:p>
            <a:pPr>
              <a:spcBef>
                <a:spcPts val="200"/>
              </a:spcBef>
              <a:spcAft>
                <a:spcPts val="200"/>
              </a:spcAft>
              <a:buNone/>
            </a:pPr>
            <a:endParaRPr lang="nl-NL" sz="1000" dirty="0">
              <a:effectLst/>
              <a:latin typeface="Verdana"/>
              <a:ea typeface="Verdana"/>
              <a:cs typeface="Times New Roman" panose="02020603050405020304" pitchFamily="18" charset="0"/>
            </a:endParaRPr>
          </a:p>
          <a:p>
            <a:pPr>
              <a:spcBef>
                <a:spcPts val="200"/>
              </a:spcBef>
              <a:spcAft>
                <a:spcPts val="200"/>
              </a:spcAft>
            </a:pPr>
            <a:r>
              <a:rPr lang="nl-NL" sz="1000" b="1" dirty="0">
                <a:effectLst/>
                <a:latin typeface="Verdana"/>
                <a:ea typeface="Verdana"/>
                <a:cs typeface="Times New Roman"/>
              </a:rPr>
              <a:t>We vinden het belangrijk de les op tijd te beginnen. </a:t>
            </a:r>
          </a:p>
        </p:txBody>
      </p:sp>
    </p:spTree>
    <p:extLst>
      <p:ext uri="{BB962C8B-B14F-4D97-AF65-F5344CB8AC3E}">
        <p14:creationId xmlns:p14="http://schemas.microsoft.com/office/powerpoint/2010/main" val="1992953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5" name="Tekstvak 15">
            <a:extLst>
              <a:ext uri="{FF2B5EF4-FFF2-40B4-BE49-F238E27FC236}">
                <a16:creationId xmlns:a16="http://schemas.microsoft.com/office/drawing/2014/main" id="{DB090B55-7F35-A40E-E65B-D3767B6CEEE1}"/>
              </a:ext>
            </a:extLst>
          </p:cNvPr>
          <p:cNvSpPr txBox="1">
            <a:spLocks noChangeArrowheads="1"/>
          </p:cNvSpPr>
          <p:nvPr/>
        </p:nvSpPr>
        <p:spPr bwMode="auto">
          <a:xfrm>
            <a:off x="342902" y="1752600"/>
            <a:ext cx="4324350" cy="400875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solidFill>
                  <a:srgbClr val="FF0000"/>
                </a:solidFill>
                <a:effectLst/>
                <a:latin typeface="Verdana"/>
                <a:ea typeface="Verdana"/>
                <a:cs typeface="Times New Roman" panose="02020603050405020304" pitchFamily="18" charset="0"/>
              </a:rPr>
              <a:t>Overblijven / TSO </a:t>
            </a:r>
            <a:endParaRPr lang="nl-NL" sz="1000" dirty="0">
              <a:effectLst/>
              <a:latin typeface="Verdana"/>
              <a:ea typeface="Verdana"/>
              <a:cs typeface="Times New Roman" panose="02020603050405020304" pitchFamily="18" charset="0"/>
            </a:endParaRPr>
          </a:p>
          <a:p>
            <a:pPr>
              <a:lnSpc>
                <a:spcPct val="115000"/>
              </a:lnSpc>
              <a:spcBef>
                <a:spcPts val="500"/>
              </a:spcBef>
              <a:spcAft>
                <a:spcPts val="1000"/>
              </a:spcAft>
              <a:buNone/>
            </a:pPr>
            <a:r>
              <a:rPr lang="nl-NL" sz="1000" dirty="0">
                <a:effectLst/>
                <a:latin typeface="Verdana"/>
                <a:ea typeface="Verdana"/>
                <a:cs typeface="Times New Roman"/>
              </a:rPr>
              <a:t>Onze leerlingen kunnen tussen de middag op school overblijven. Dit overblijven noemen we TSO (= tussenschoolse opvang). </a:t>
            </a:r>
          </a:p>
          <a:p>
            <a:pPr>
              <a:lnSpc>
                <a:spcPct val="115000"/>
              </a:lnSpc>
              <a:spcBef>
                <a:spcPts val="500"/>
              </a:spcBef>
              <a:spcAft>
                <a:spcPts val="1000"/>
              </a:spcAft>
              <a:buNone/>
            </a:pPr>
            <a:r>
              <a:rPr lang="nl-NL" sz="1000" dirty="0">
                <a:effectLst/>
                <a:latin typeface="Verdana"/>
                <a:ea typeface="Verdana"/>
                <a:cs typeface="Times New Roman" panose="02020603050405020304" pitchFamily="18" charset="0"/>
              </a:rPr>
              <a:t>Het toezicht wordt verzorgd door de medewerkers van Kinderstralen, een professionele organisatie die op diverse scholen het overblijven verzorgt. Zij houden toezicht in een vaste groep tijdens het eten en tijdens het buitenspelen. Alle kinderen eten een half uur in de klas en spelen een half uur buiten. </a:t>
            </a:r>
          </a:p>
          <a:p>
            <a:pPr>
              <a:lnSpc>
                <a:spcPct val="115000"/>
              </a:lnSpc>
              <a:spcBef>
                <a:spcPts val="500"/>
              </a:spcBef>
              <a:spcAft>
                <a:spcPts val="1000"/>
              </a:spcAft>
              <a:buNone/>
            </a:pPr>
            <a:r>
              <a:rPr lang="nl-NL" sz="1000" dirty="0">
                <a:effectLst/>
                <a:latin typeface="Verdana"/>
                <a:ea typeface="Verdana"/>
                <a:cs typeface="Times New Roman"/>
              </a:rPr>
              <a:t>Heeft u als ouder op- en/of aanmerkingen op de tussenschoolse opvang, dan kunt hiervoor telefonisch op werkdagen tussen 9.00 en 10.00 uur terecht bij: </a:t>
            </a:r>
          </a:p>
          <a:p>
            <a:pPr>
              <a:lnSpc>
                <a:spcPct val="115000"/>
              </a:lnSpc>
              <a:spcBef>
                <a:spcPts val="500"/>
              </a:spcBef>
              <a:spcAft>
                <a:spcPts val="1000"/>
              </a:spcAft>
              <a:buNone/>
            </a:pPr>
            <a:r>
              <a:rPr lang="en-US" sz="1000" b="1" dirty="0">
                <a:effectLst/>
                <a:latin typeface="Verdana"/>
                <a:ea typeface="Verdana"/>
                <a:cs typeface="Times New Roman"/>
              </a:rPr>
              <a:t>Karima Sahim, </a:t>
            </a:r>
            <a:r>
              <a:rPr lang="en-US" sz="1000" b="1" dirty="0" err="1">
                <a:latin typeface="Verdana"/>
                <a:ea typeface="Verdana"/>
                <a:cs typeface="Times New Roman"/>
              </a:rPr>
              <a:t>coördinator</a:t>
            </a:r>
            <a:r>
              <a:rPr lang="en-US" sz="1000" b="1" dirty="0">
                <a:effectLst/>
                <a:latin typeface="Verdana"/>
                <a:ea typeface="Verdana"/>
                <a:cs typeface="Times New Roman"/>
              </a:rPr>
              <a:t> TSO, tel. 06-42614393.</a:t>
            </a:r>
            <a:endParaRPr lang="nl-NL" sz="1000" dirty="0">
              <a:effectLst/>
              <a:latin typeface="Verdana"/>
              <a:ea typeface="Verdana"/>
              <a:cs typeface="Times New Roman"/>
            </a:endParaRPr>
          </a:p>
          <a:p>
            <a:pPr>
              <a:spcBef>
                <a:spcPts val="200"/>
              </a:spcBef>
              <a:spcAft>
                <a:spcPts val="200"/>
              </a:spcAft>
              <a:buNone/>
            </a:pPr>
            <a:endParaRPr lang="nl-NL" sz="900" dirty="0">
              <a:effectLst/>
              <a:latin typeface="Century Gothic" panose="020B0502020202020204" pitchFamily="34" charset="0"/>
              <a:ea typeface="MS PGothic" panose="020B0600070205080204" pitchFamily="34" charset="-128"/>
              <a:cs typeface="Times New Roman" panose="02020603050405020304" pitchFamily="18" charset="0"/>
            </a:endParaRPr>
          </a:p>
        </p:txBody>
      </p:sp>
      <p:sp>
        <p:nvSpPr>
          <p:cNvPr id="6" name="Tekstvak 16">
            <a:extLst>
              <a:ext uri="{FF2B5EF4-FFF2-40B4-BE49-F238E27FC236}">
                <a16:creationId xmlns:a16="http://schemas.microsoft.com/office/drawing/2014/main" id="{20735D29-F38C-97EC-1312-D428726244CA}"/>
              </a:ext>
            </a:extLst>
          </p:cNvPr>
          <p:cNvSpPr txBox="1">
            <a:spLocks noChangeArrowheads="1"/>
          </p:cNvSpPr>
          <p:nvPr/>
        </p:nvSpPr>
        <p:spPr bwMode="auto">
          <a:xfrm>
            <a:off x="4747081" y="1748971"/>
            <a:ext cx="4324350" cy="455349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a:solidFill>
                  <a:srgbClr val="FF0000"/>
                </a:solidFill>
                <a:effectLst/>
                <a:latin typeface="Verdana"/>
                <a:ea typeface="Verdana"/>
                <a:cs typeface="Times New Roman" panose="02020603050405020304" pitchFamily="18" charset="0"/>
              </a:rPr>
              <a:t>Financiën TSO </a:t>
            </a:r>
            <a:endParaRPr lang="nl-NL" sz="1000">
              <a:effectLst/>
              <a:latin typeface="Verdana"/>
              <a:ea typeface="Verdana"/>
              <a:cs typeface="Times New Roman" panose="02020603050405020304" pitchFamily="18" charset="0"/>
            </a:endParaRPr>
          </a:p>
          <a:p>
            <a:pPr>
              <a:spcBef>
                <a:spcPts val="200"/>
              </a:spcBef>
              <a:spcAft>
                <a:spcPts val="200"/>
              </a:spcAft>
              <a:buNone/>
            </a:pPr>
            <a:r>
              <a:rPr lang="nl-NL" sz="1000">
                <a:effectLst/>
                <a:latin typeface="Verdana"/>
                <a:ea typeface="Verdana"/>
                <a:cs typeface="Times New Roman" panose="02020603050405020304" pitchFamily="18" charset="0"/>
              </a:rPr>
              <a:t>De financiële zaken rondom het overblijven worden door de administratie van school geregeld. </a:t>
            </a:r>
          </a:p>
          <a:p>
            <a:pPr>
              <a:spcBef>
                <a:spcPts val="200"/>
              </a:spcBef>
              <a:spcAft>
                <a:spcPts val="200"/>
              </a:spcAft>
              <a:buNone/>
            </a:pPr>
            <a:r>
              <a:rPr lang="nl-NL" sz="1000">
                <a:effectLst/>
                <a:latin typeface="Verdana"/>
                <a:ea typeface="Verdana"/>
                <a:cs typeface="Times New Roman" panose="02020603050405020304" pitchFamily="18" charset="0"/>
              </a:rPr>
              <a:t>• Blijft uw kind 1 dag per week over? Dan betaalt u €50,- voor het hele jaar. </a:t>
            </a:r>
          </a:p>
          <a:p>
            <a:pPr>
              <a:spcBef>
                <a:spcPts val="200"/>
              </a:spcBef>
              <a:spcAft>
                <a:spcPts val="200"/>
              </a:spcAft>
              <a:buNone/>
            </a:pPr>
            <a:r>
              <a:rPr lang="nl-NL" sz="1000">
                <a:effectLst/>
                <a:latin typeface="Verdana"/>
                <a:ea typeface="Verdana"/>
                <a:cs typeface="Times New Roman" panose="02020603050405020304" pitchFamily="18" charset="0"/>
              </a:rPr>
              <a:t>• Bij twee dagen wordt dat €100,- </a:t>
            </a:r>
          </a:p>
          <a:p>
            <a:pPr>
              <a:spcBef>
                <a:spcPts val="200"/>
              </a:spcBef>
              <a:spcAft>
                <a:spcPts val="200"/>
              </a:spcAft>
              <a:buNone/>
            </a:pPr>
            <a:r>
              <a:rPr lang="nl-NL" sz="1000">
                <a:effectLst/>
                <a:latin typeface="Verdana"/>
                <a:ea typeface="Verdana"/>
                <a:cs typeface="Times New Roman" panose="02020603050405020304" pitchFamily="18" charset="0"/>
              </a:rPr>
              <a:t>• Bij drie dagen €150,- en bij 4 dagen €200,-. </a:t>
            </a:r>
          </a:p>
          <a:p>
            <a:pPr>
              <a:spcBef>
                <a:spcPts val="200"/>
              </a:spcBef>
              <a:spcAft>
                <a:spcPts val="200"/>
              </a:spcAft>
              <a:buNone/>
            </a:pPr>
            <a:r>
              <a:rPr lang="nl-NL" sz="1000">
                <a:effectLst/>
                <a:latin typeface="Verdana"/>
                <a:ea typeface="Verdana"/>
                <a:cs typeface="Times New Roman" panose="02020603050405020304" pitchFamily="18" charset="0"/>
              </a:rPr>
              <a:t>Rekeningnummer waarop de betaling voor de TSO overgemaakt kan worden is:</a:t>
            </a:r>
          </a:p>
          <a:p>
            <a:pPr>
              <a:lnSpc>
                <a:spcPct val="115000"/>
              </a:lnSpc>
              <a:spcBef>
                <a:spcPts val="500"/>
              </a:spcBef>
              <a:spcAft>
                <a:spcPts val="1000"/>
              </a:spcAft>
              <a:buNone/>
            </a:pPr>
            <a:r>
              <a:rPr lang="nl-NL" sz="1000">
                <a:effectLst/>
                <a:latin typeface="Verdana"/>
                <a:ea typeface="Verdana"/>
                <a:cs typeface="Times New Roman" panose="02020603050405020304" pitchFamily="18" charset="0"/>
              </a:rPr>
              <a:t>NL38 RABO 0355071266 o.v.v. TSO (naam kind) </a:t>
            </a:r>
          </a:p>
          <a:p>
            <a:pPr>
              <a:spcBef>
                <a:spcPts val="200"/>
              </a:spcBef>
              <a:spcAft>
                <a:spcPts val="200"/>
              </a:spcAft>
              <a:buNone/>
            </a:pPr>
            <a:r>
              <a:rPr lang="nl-NL" sz="1000">
                <a:effectLst/>
                <a:latin typeface="Verdana"/>
                <a:ea typeface="Verdana"/>
                <a:cs typeface="Times New Roman" panose="02020603050405020304" pitchFamily="18" charset="0"/>
              </a:rPr>
              <a:t>De betaling dient vooraf te gebeuren. De opgave gebeurt via een inschrijfformulier dat bij de start van het overblijven (b.v. aanvang schooljaar, na inschrijving, etc.) dient te worden ingevuld. Indien er niet voldaan wordt aan de betalingsverplichtingen zal de school uw kind uitsluiten van het overblijven.</a:t>
            </a:r>
          </a:p>
          <a:p>
            <a:pPr>
              <a:spcBef>
                <a:spcPts val="200"/>
              </a:spcBef>
              <a:spcAft>
                <a:spcPts val="200"/>
              </a:spcAft>
              <a:buNone/>
            </a:pPr>
            <a:r>
              <a:rPr lang="nl-NL" sz="1000" dirty="0">
                <a:effectLst/>
                <a:latin typeface="Verdana"/>
                <a:ea typeface="Verdana"/>
                <a:cs typeface="Times New Roman" panose="02020603050405020304" pitchFamily="18" charset="0"/>
              </a:rPr>
              <a:t> </a:t>
            </a:r>
          </a:p>
          <a:p>
            <a:pPr>
              <a:spcBef>
                <a:spcPts val="200"/>
              </a:spcBef>
              <a:spcAft>
                <a:spcPts val="200"/>
              </a:spcAft>
              <a:buNone/>
            </a:pPr>
            <a:r>
              <a:rPr lang="nl-NL" sz="1000" b="1">
                <a:solidFill>
                  <a:srgbClr val="FF0000"/>
                </a:solidFill>
                <a:effectLst/>
                <a:latin typeface="Verdana"/>
                <a:ea typeface="Verdana"/>
                <a:cs typeface="Times New Roman" panose="02020603050405020304" pitchFamily="18" charset="0"/>
              </a:rPr>
              <a:t>Gezonde lunch </a:t>
            </a:r>
            <a:endParaRPr lang="nl-NL" sz="1000">
              <a:effectLst/>
              <a:latin typeface="Verdana"/>
              <a:ea typeface="Verdana"/>
              <a:cs typeface="Times New Roman" panose="02020603050405020304" pitchFamily="18" charset="0"/>
            </a:endParaRPr>
          </a:p>
          <a:p>
            <a:pPr>
              <a:spcBef>
                <a:spcPts val="200"/>
              </a:spcBef>
              <a:spcAft>
                <a:spcPts val="200"/>
              </a:spcAft>
              <a:buNone/>
            </a:pPr>
            <a:r>
              <a:rPr lang="nl-NL" sz="1000">
                <a:effectLst/>
                <a:latin typeface="Verdana"/>
                <a:ea typeface="Verdana"/>
                <a:cs typeface="Times New Roman" panose="02020603050405020304" pitchFamily="18" charset="0"/>
              </a:rPr>
              <a:t>Gezond eten geeft onze leerlingen de energie om te groeien, leren en bewegen. Wij bieden op maandag, dinsdag, donderdag en vrijdag een gezonde lunch aan. </a:t>
            </a:r>
          </a:p>
          <a:p>
            <a:pPr>
              <a:spcBef>
                <a:spcPts val="200"/>
              </a:spcBef>
              <a:spcAft>
                <a:spcPts val="200"/>
              </a:spcAft>
              <a:buNone/>
            </a:pPr>
            <a:r>
              <a:rPr lang="nl-NL" sz="1000">
                <a:effectLst/>
                <a:latin typeface="Verdana"/>
                <a:ea typeface="Verdana"/>
                <a:cs typeface="Times New Roman" panose="02020603050405020304" pitchFamily="18" charset="0"/>
              </a:rPr>
              <a:t>Voor de samenstelling van de lunch laten wij ons adviseren door de GGD en deze komt voort uit de schijf van vijf. </a:t>
            </a:r>
          </a:p>
          <a:p>
            <a:pPr>
              <a:spcBef>
                <a:spcPts val="200"/>
              </a:spcBef>
              <a:spcAft>
                <a:spcPts val="200"/>
              </a:spcAft>
              <a:buNone/>
            </a:pPr>
            <a:r>
              <a:rPr lang="nl-NL" sz="1000">
                <a:effectLst/>
                <a:latin typeface="Verdana"/>
                <a:ea typeface="Verdana"/>
                <a:cs typeface="Times New Roman"/>
              </a:rPr>
              <a:t>Er zijn geen kosten verbonden aan de lunch.</a:t>
            </a:r>
            <a:r>
              <a:rPr lang="nl-NL" sz="1000" dirty="0">
                <a:effectLst/>
                <a:latin typeface="Verdana"/>
                <a:ea typeface="MS PGothic"/>
                <a:cs typeface="Times New Roman"/>
              </a:rPr>
              <a:t> </a:t>
            </a:r>
          </a:p>
          <a:p>
            <a:pPr>
              <a:spcBef>
                <a:spcPts val="200"/>
              </a:spcBef>
              <a:spcAft>
                <a:spcPts val="200"/>
              </a:spcAft>
              <a:buNone/>
            </a:pPr>
            <a:endParaRPr lang="nl-NL" sz="900">
              <a:effectLst/>
              <a:latin typeface="Century Gothic" panose="020B0502020202020204" pitchFamily="34" charset="0"/>
              <a:ea typeface="MS PGothic" panose="020B0600070205080204" pitchFamily="34" charset="-128"/>
              <a:cs typeface="Times New Roman" panose="02020603050405020304" pitchFamily="18" charset="0"/>
            </a:endParaRPr>
          </a:p>
        </p:txBody>
      </p:sp>
      <p:pic>
        <p:nvPicPr>
          <p:cNvPr id="7" name="Afbeelding 6">
            <a:extLst>
              <a:ext uri="{FF2B5EF4-FFF2-40B4-BE49-F238E27FC236}">
                <a16:creationId xmlns:a16="http://schemas.microsoft.com/office/drawing/2014/main" id="{1E6BCD29-9298-C7B9-67DC-6B51201984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77545"/>
            <a:ext cx="3505200" cy="1197999"/>
          </a:xfrm>
          <a:prstGeom prst="rect">
            <a:avLst/>
          </a:prstGeom>
          <a:noFill/>
          <a:ln>
            <a:noFill/>
          </a:ln>
          <a:effectLst/>
        </p:spPr>
      </p:pic>
    </p:spTree>
    <p:extLst>
      <p:ext uri="{BB962C8B-B14F-4D97-AF65-F5344CB8AC3E}">
        <p14:creationId xmlns:p14="http://schemas.microsoft.com/office/powerpoint/2010/main" val="1701251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5" name="Tekstvak 19">
            <a:extLst>
              <a:ext uri="{FF2B5EF4-FFF2-40B4-BE49-F238E27FC236}">
                <a16:creationId xmlns:a16="http://schemas.microsoft.com/office/drawing/2014/main" id="{BBFF9230-D35F-08E7-6F50-91A8FA72BF15}"/>
              </a:ext>
            </a:extLst>
          </p:cNvPr>
          <p:cNvSpPr txBox="1">
            <a:spLocks noChangeArrowheads="1"/>
          </p:cNvSpPr>
          <p:nvPr/>
        </p:nvSpPr>
        <p:spPr bwMode="auto">
          <a:xfrm>
            <a:off x="330579" y="952573"/>
            <a:ext cx="4055745" cy="4419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panose="02020603050405020304" pitchFamily="18" charset="0"/>
              </a:rPr>
              <a:t>Hoofdluis </a:t>
            </a:r>
            <a:endParaRPr lang="nl-NL" sz="1000" dirty="0">
              <a:effectLst/>
              <a:latin typeface="Verdana"/>
              <a:ea typeface="Verdana"/>
              <a:cs typeface="Times New Roman" panose="02020603050405020304" pitchFamily="18" charset="0"/>
            </a:endParaRPr>
          </a:p>
          <a:p>
            <a:pPr>
              <a:spcBef>
                <a:spcPts val="200"/>
              </a:spcBef>
              <a:spcAft>
                <a:spcPts val="200"/>
              </a:spcAft>
            </a:pPr>
            <a:r>
              <a:rPr lang="nl-NL" sz="1000" dirty="0">
                <a:latin typeface="Verdana"/>
                <a:ea typeface="Verdana"/>
                <a:cs typeface="Times New Roman"/>
              </a:rPr>
              <a:t>Alle nieuwe leerlingen ontvangen een luizenzak van school. Indien deze stuk gaat, kan er een nieuwe gekocht worden bij meester Erik voor €2,50. </a:t>
            </a:r>
            <a:endParaRPr lang="nl-NL" dirty="0"/>
          </a:p>
          <a:p>
            <a:pPr>
              <a:spcBef>
                <a:spcPts val="200"/>
              </a:spcBef>
              <a:spcAft>
                <a:spcPts val="200"/>
              </a:spcAft>
            </a:pPr>
            <a:r>
              <a:rPr lang="nl-NL" sz="1000" dirty="0">
                <a:effectLst/>
                <a:latin typeface="Verdana"/>
                <a:ea typeface="Verdana"/>
                <a:cs typeface="Times New Roman"/>
              </a:rPr>
              <a:t>Enkele hulpouders controleren alle kinderen op hoofdluis en neten. </a:t>
            </a:r>
            <a:r>
              <a:rPr lang="nl-NL" sz="1000" dirty="0">
                <a:latin typeface="Verdana"/>
                <a:ea typeface="Verdana"/>
                <a:cs typeface="Times New Roman"/>
              </a:rPr>
              <a:t>De</a:t>
            </a:r>
            <a:r>
              <a:rPr lang="nl-NL" sz="1000" dirty="0">
                <a:effectLst/>
                <a:latin typeface="Verdana"/>
                <a:ea typeface="Verdana"/>
                <a:cs typeface="Times New Roman"/>
              </a:rPr>
              <a:t> data </a:t>
            </a:r>
            <a:r>
              <a:rPr lang="nl-NL" sz="1000" dirty="0">
                <a:latin typeface="Verdana"/>
                <a:ea typeface="Verdana"/>
                <a:cs typeface="Times New Roman"/>
              </a:rPr>
              <a:t>vindt u t.z</a:t>
            </a:r>
            <a:r>
              <a:rPr lang="nl-NL" sz="1000" dirty="0">
                <a:effectLst/>
                <a:latin typeface="Verdana"/>
                <a:ea typeface="Verdana"/>
                <a:cs typeface="Times New Roman"/>
              </a:rPr>
              <a:t>.</a:t>
            </a:r>
            <a:r>
              <a:rPr lang="nl-NL" sz="1000" dirty="0">
                <a:latin typeface="Verdana"/>
                <a:ea typeface="Verdana"/>
                <a:cs typeface="Times New Roman"/>
              </a:rPr>
              <a:t>t</a:t>
            </a:r>
            <a:r>
              <a:rPr lang="nl-NL" sz="1000" dirty="0">
                <a:effectLst/>
                <a:latin typeface="Verdana"/>
                <a:ea typeface="Verdana"/>
                <a:cs typeface="Times New Roman"/>
              </a:rPr>
              <a:t>. </a:t>
            </a:r>
            <a:r>
              <a:rPr lang="nl-NL" sz="1000" dirty="0">
                <a:latin typeface="Verdana"/>
                <a:ea typeface="Verdana"/>
                <a:cs typeface="Times New Roman"/>
              </a:rPr>
              <a:t>in </a:t>
            </a:r>
            <a:r>
              <a:rPr lang="nl-NL" sz="1000" dirty="0">
                <a:effectLst/>
                <a:latin typeface="Verdana"/>
                <a:ea typeface="Verdana"/>
                <a:cs typeface="Times New Roman"/>
              </a:rPr>
              <a:t>de </a:t>
            </a:r>
            <a:r>
              <a:rPr lang="nl-NL" sz="1000" dirty="0">
                <a:latin typeface="Verdana"/>
                <a:ea typeface="Verdana"/>
                <a:cs typeface="Times New Roman"/>
              </a:rPr>
              <a:t>weekinformatie.</a:t>
            </a:r>
            <a:r>
              <a:rPr lang="nl-NL" sz="1000" dirty="0">
                <a:effectLst/>
                <a:latin typeface="Verdana"/>
                <a:ea typeface="Verdana"/>
                <a:cs typeface="Times New Roman"/>
              </a:rPr>
              <a:t> Bij het systeem van luizencontrole wordt nauw </a:t>
            </a:r>
            <a:r>
              <a:rPr lang="nl-NL" sz="1000" dirty="0">
                <a:latin typeface="Verdana"/>
                <a:ea typeface="Verdana"/>
                <a:cs typeface="Times New Roman"/>
              </a:rPr>
              <a:t>samengewerkt</a:t>
            </a:r>
            <a:r>
              <a:rPr lang="nl-NL" sz="1000" dirty="0">
                <a:effectLst/>
                <a:latin typeface="Verdana"/>
                <a:ea typeface="Verdana"/>
                <a:cs typeface="Times New Roman"/>
              </a:rPr>
              <a:t> met peuteropvang ‘Frontenkwartier’. Indien er bij een kind hoofdluis of neten geconstateerd worden, dan nemen wij de volgende stappen: </a:t>
            </a:r>
            <a:endParaRPr lang="en-US" sz="1000" dirty="0">
              <a:effectLst/>
              <a:latin typeface="Verdana"/>
              <a:ea typeface="Verdana"/>
              <a:cs typeface="Times New Roman"/>
            </a:endParaRPr>
          </a:p>
          <a:p>
            <a:pPr>
              <a:spcBef>
                <a:spcPts val="200"/>
              </a:spcBef>
              <a:spcAft>
                <a:spcPts val="200"/>
              </a:spcAft>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De luizenouder vertelt de leerkracht</a:t>
            </a:r>
            <a:r>
              <a:rPr lang="nl-NL" sz="1000" dirty="0">
                <a:latin typeface="Verdana"/>
                <a:ea typeface="Verdana"/>
                <a:cs typeface="Times New Roman" panose="02020603050405020304" pitchFamily="18" charset="0"/>
              </a:rPr>
              <a:t> </a:t>
            </a:r>
            <a:r>
              <a:rPr lang="nl-NL" sz="1000" dirty="0">
                <a:effectLst/>
                <a:latin typeface="Verdana"/>
                <a:ea typeface="Verdana"/>
                <a:cs typeface="Times New Roman" panose="02020603050405020304" pitchFamily="18" charset="0"/>
              </a:rPr>
              <a:t>welke kinderen luizen hebben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De leerkracht neemt bij constatering van hoofdluis/neten (telefonisch) contact op met de ouder/verzorger van de leerling. </a:t>
            </a:r>
            <a:endParaRPr lang="en-US" sz="1000" dirty="0">
              <a:effectLst/>
              <a:latin typeface="Verdana"/>
              <a:ea typeface="Verdana"/>
              <a:cs typeface="Times New Roman" panose="02020603050405020304" pitchFamily="18" charset="0"/>
            </a:endParaRPr>
          </a:p>
          <a:p>
            <a:pPr>
              <a:spcBef>
                <a:spcPts val="200"/>
              </a:spcBef>
              <a:spcAft>
                <a:spcPts val="200"/>
              </a:spcAft>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Alle kinderen uit de desbetreffende groep krijgen een bericht via Social Schools. Bij de groepen 1 en 2 krijgen de kinderen uit beide groepen </a:t>
            </a:r>
            <a:r>
              <a:rPr lang="nl-NL" sz="1000" dirty="0">
                <a:latin typeface="Verdana"/>
                <a:ea typeface="Verdana"/>
                <a:cs typeface="Times New Roman" panose="02020603050405020304" pitchFamily="18" charset="0"/>
              </a:rPr>
              <a:t>via </a:t>
            </a:r>
            <a:r>
              <a:rPr lang="nl-NL" sz="1000" dirty="0">
                <a:effectLst/>
                <a:latin typeface="Verdana"/>
                <a:ea typeface="Verdana"/>
                <a:cs typeface="Times New Roman" panose="02020603050405020304" pitchFamily="18" charset="0"/>
              </a:rPr>
              <a:t>Social Schools een bericht.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Bij tussentijdse melding van hoofdluis door ouders aan de leerkracht, meldt de leerkracht dat voor aanvang van de controle aan de luizenouders. </a:t>
            </a:r>
            <a:endParaRPr lang="en-US" sz="1000" dirty="0">
              <a:effectLst/>
              <a:latin typeface="Verdana"/>
              <a:ea typeface="Verdana"/>
              <a:cs typeface="Times New Roman" panose="02020603050405020304" pitchFamily="18" charset="0"/>
            </a:endParaRPr>
          </a:p>
          <a:p>
            <a:pPr>
              <a:spcBef>
                <a:spcPts val="200"/>
              </a:spcBef>
              <a:spcAft>
                <a:spcPts val="200"/>
              </a:spcAft>
              <a:buNone/>
            </a:pP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Wilt u het luizenteam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komen versterken? Graag!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We zijn altijd op zoek naar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nieuwe ouders die 5 keer per jaar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de controle willen uitvoeren.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latin typeface="Verdana"/>
                <a:ea typeface="Verdana"/>
                <a:cs typeface="Times New Roman" panose="02020603050405020304" pitchFamily="18" charset="0"/>
              </a:rPr>
              <a:t>Meld</a:t>
            </a:r>
            <a:r>
              <a:rPr lang="nl-NL" sz="1000" b="1" dirty="0">
                <a:effectLst/>
                <a:latin typeface="Verdana"/>
                <a:ea typeface="Verdana"/>
                <a:cs typeface="Times New Roman" panose="02020603050405020304" pitchFamily="18" charset="0"/>
              </a:rPr>
              <a:t> u zich dan bij de administratie. </a:t>
            </a:r>
            <a:endParaRPr lang="nl-NL" sz="1000" dirty="0">
              <a:latin typeface="Verdana"/>
              <a:ea typeface="Verdana"/>
            </a:endParaRPr>
          </a:p>
        </p:txBody>
      </p:sp>
      <p:pic>
        <p:nvPicPr>
          <p:cNvPr id="6" name="Afbeelding 5" descr="Luizen">
            <a:extLst>
              <a:ext uri="{FF2B5EF4-FFF2-40B4-BE49-F238E27FC236}">
                <a16:creationId xmlns:a16="http://schemas.microsoft.com/office/drawing/2014/main" id="{3BE7463B-A39E-FE12-B30E-0BCC13FCA1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8549" y="4565560"/>
            <a:ext cx="1378053" cy="1919968"/>
          </a:xfrm>
          <a:prstGeom prst="rect">
            <a:avLst/>
          </a:prstGeom>
          <a:noFill/>
          <a:ln>
            <a:noFill/>
          </a:ln>
        </p:spPr>
      </p:pic>
      <p:sp>
        <p:nvSpPr>
          <p:cNvPr id="7" name="Tekstvak 22">
            <a:extLst>
              <a:ext uri="{FF2B5EF4-FFF2-40B4-BE49-F238E27FC236}">
                <a16:creationId xmlns:a16="http://schemas.microsoft.com/office/drawing/2014/main" id="{C27947AA-17DD-E588-F711-E54685A98648}"/>
              </a:ext>
            </a:extLst>
          </p:cNvPr>
          <p:cNvSpPr txBox="1">
            <a:spLocks noChangeArrowheads="1"/>
          </p:cNvSpPr>
          <p:nvPr/>
        </p:nvSpPr>
        <p:spPr bwMode="auto">
          <a:xfrm>
            <a:off x="4746881" y="952573"/>
            <a:ext cx="4066540" cy="3809999"/>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a:rPr>
              <a:t>Fietsen </a:t>
            </a:r>
            <a:endParaRPr lang="nl-NL" sz="1000" dirty="0">
              <a:effectLst/>
              <a:latin typeface="Verdana"/>
              <a:ea typeface="Verdana"/>
              <a:cs typeface="Times New Roman"/>
            </a:endParaRPr>
          </a:p>
          <a:p>
            <a:pPr>
              <a:spcBef>
                <a:spcPts val="200"/>
              </a:spcBef>
              <a:spcAft>
                <a:spcPts val="200"/>
              </a:spcAft>
              <a:buNone/>
            </a:pPr>
            <a:r>
              <a:rPr lang="nl-NL" sz="1000" dirty="0">
                <a:effectLst/>
                <a:latin typeface="Verdana"/>
                <a:ea typeface="Verdana"/>
                <a:cs typeface="Times New Roman"/>
              </a:rPr>
              <a:t>Kinderen en volwassenen lopen over de speelplaats met de fiets aan de hand. Het gebruik van de fietsenstalling is op eigen risico. De school kan geen enkele verantwoordelijkheid dragen voor diefstal of eventuele schade, omdat continu toezicht op de fietsenstalling onmogelijk is. </a:t>
            </a:r>
          </a:p>
          <a:p>
            <a:pPr>
              <a:spcBef>
                <a:spcPts val="200"/>
              </a:spcBef>
              <a:spcAft>
                <a:spcPts val="200"/>
              </a:spcAft>
              <a:buNone/>
            </a:pP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a:rPr>
              <a:t>Parkeren</a:t>
            </a:r>
            <a:endParaRPr lang="nl-NL" sz="1000" dirty="0">
              <a:effectLst/>
              <a:latin typeface="Verdana"/>
              <a:ea typeface="Verdana"/>
              <a:cs typeface="Times New Roman"/>
            </a:endParaRPr>
          </a:p>
          <a:p>
            <a:pPr>
              <a:spcBef>
                <a:spcPts val="200"/>
              </a:spcBef>
              <a:spcAft>
                <a:spcPts val="200"/>
              </a:spcAft>
              <a:buNone/>
            </a:pPr>
            <a:r>
              <a:rPr lang="nl-NL" sz="1000" dirty="0">
                <a:effectLst/>
                <a:latin typeface="Verdana"/>
                <a:ea typeface="Verdana"/>
                <a:cs typeface="Times New Roman"/>
              </a:rPr>
              <a:t>Rondom de school is betaald parkeren. Houd hier rekening mee. Parkeer in de vakken en betaal om een boete te voorkomen. </a:t>
            </a:r>
          </a:p>
          <a:p>
            <a:pPr>
              <a:spcBef>
                <a:spcPts val="200"/>
              </a:spcBef>
              <a:spcAft>
                <a:spcPts val="200"/>
              </a:spcAft>
            </a:pPr>
            <a:endParaRPr lang="nl-NL" sz="1000" dirty="0">
              <a:latin typeface="Verdana"/>
              <a:ea typeface="Verdana"/>
              <a:cs typeface="Times New Roman" panose="02020603050405020304" pitchFamily="18" charset="0"/>
            </a:endParaRPr>
          </a:p>
          <a:p>
            <a:pPr>
              <a:spcBef>
                <a:spcPts val="200"/>
              </a:spcBef>
              <a:spcAft>
                <a:spcPts val="200"/>
              </a:spcAft>
            </a:pPr>
            <a:r>
              <a:rPr lang="nl-NL" sz="1000" dirty="0">
                <a:latin typeface="Verdana"/>
                <a:ea typeface="Verdana"/>
                <a:cs typeface="Times New Roman"/>
              </a:rPr>
              <a:t>Let op! Onze school is gelegen aan de fietsstraat. Om het veilig te houden voor de kinderen van onze school vragen wij u </a:t>
            </a:r>
            <a:r>
              <a:rPr lang="nl-NL" sz="1000" b="1" dirty="0">
                <a:latin typeface="Verdana"/>
                <a:ea typeface="Verdana"/>
                <a:cs typeface="Times New Roman"/>
              </a:rPr>
              <a:t>NIET</a:t>
            </a:r>
            <a:r>
              <a:rPr lang="nl-NL" sz="1000" dirty="0">
                <a:latin typeface="Verdana"/>
                <a:ea typeface="Verdana"/>
                <a:cs typeface="Times New Roman"/>
              </a:rPr>
              <a:t> te stoppen voor de ingang van de school. </a:t>
            </a:r>
          </a:p>
          <a:p>
            <a:pPr>
              <a:spcBef>
                <a:spcPts val="200"/>
              </a:spcBef>
              <a:spcAft>
                <a:spcPts val="200"/>
              </a:spcAft>
            </a:pPr>
            <a:r>
              <a:rPr lang="nl-NL" sz="1000" dirty="0">
                <a:latin typeface="Verdana"/>
                <a:ea typeface="Verdana"/>
                <a:cs typeface="Times New Roman"/>
              </a:rPr>
              <a:t>Laat uw kind aan het begin of aan het einde van de straat uit de auto. Zij kunnen dan via de stoep naar het schoolplein lopen. Zo houden we het veilig voor iedereen, DANK!</a:t>
            </a:r>
            <a:endParaRPr lang="nl-NL" dirty="0">
              <a:cs typeface="Times New Roman"/>
            </a:endParaRPr>
          </a:p>
        </p:txBody>
      </p:sp>
    </p:spTree>
    <p:extLst>
      <p:ext uri="{BB962C8B-B14F-4D97-AF65-F5344CB8AC3E}">
        <p14:creationId xmlns:p14="http://schemas.microsoft.com/office/powerpoint/2010/main" val="9383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14097D90-6B17-7F4B-741E-8BB98FB5CBC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3084" name="Tekstvak 3083">
            <a:extLst>
              <a:ext uri="{FF2B5EF4-FFF2-40B4-BE49-F238E27FC236}">
                <a16:creationId xmlns:a16="http://schemas.microsoft.com/office/drawing/2014/main" id="{007D4CB4-5FC0-EEC1-ED41-D0E9E3BA2553}"/>
              </a:ext>
            </a:extLst>
          </p:cNvPr>
          <p:cNvSpPr txBox="1"/>
          <p:nvPr/>
        </p:nvSpPr>
        <p:spPr>
          <a:xfrm>
            <a:off x="228600" y="304800"/>
            <a:ext cx="4285687" cy="6448008"/>
          </a:xfrm>
          <a:prstGeom prst="rect">
            <a:avLst/>
          </a:prstGeom>
          <a:noFill/>
        </p:spPr>
        <p:txBody>
          <a:bodyPr wrap="square" rtlCol="0">
            <a:spAutoFit/>
          </a:bodyPr>
          <a:lstStyle/>
          <a:p>
            <a:endParaRPr lang="nl-NL"/>
          </a:p>
        </p:txBody>
      </p:sp>
      <p:sp>
        <p:nvSpPr>
          <p:cNvPr id="3140" name="Tekstvak 3139">
            <a:extLst>
              <a:ext uri="{FF2B5EF4-FFF2-40B4-BE49-F238E27FC236}">
                <a16:creationId xmlns:a16="http://schemas.microsoft.com/office/drawing/2014/main" id="{BA0DA541-ED7B-4C6A-32B5-8427AE8816FC}"/>
              </a:ext>
            </a:extLst>
          </p:cNvPr>
          <p:cNvSpPr txBox="1"/>
          <p:nvPr/>
        </p:nvSpPr>
        <p:spPr>
          <a:xfrm>
            <a:off x="0" y="9144"/>
            <a:ext cx="9144000" cy="9233297"/>
          </a:xfrm>
          <a:prstGeom prst="rect">
            <a:avLst/>
          </a:prstGeom>
          <a:noFill/>
        </p:spPr>
        <p:txBody>
          <a:bodyPr wrap="square" lIns="91440" tIns="45720" rIns="91440" bIns="45720" numCol="2" rtlCol="0" anchor="t">
            <a:spAutoFit/>
          </a:bodyPr>
          <a:lstStyle/>
          <a:p>
            <a:r>
              <a:rPr lang="nl-NL" sz="1000" b="1" u="sng" dirty="0">
                <a:latin typeface="Verdana"/>
                <a:ea typeface="Verdana"/>
              </a:rPr>
              <a:t>Regels en afspraken</a:t>
            </a:r>
          </a:p>
          <a:p>
            <a:endParaRPr lang="nl-NL" sz="1000" dirty="0">
              <a:latin typeface="Verdana" panose="020B0604030504040204" pitchFamily="34" charset="0"/>
              <a:ea typeface="Verdana" panose="020B0604030504040204" pitchFamily="34" charset="0"/>
            </a:endParaRPr>
          </a:p>
          <a:p>
            <a:r>
              <a:rPr lang="nl-NL" sz="1000" dirty="0">
                <a:latin typeface="Verdana"/>
                <a:ea typeface="Verdana"/>
              </a:rPr>
              <a:t>We zorgen op onze school en in het gehele Kindcentrum ervoor dat </a:t>
            </a:r>
          </a:p>
          <a:p>
            <a:r>
              <a:rPr lang="nl-NL" sz="1000" dirty="0">
                <a:latin typeface="Verdana"/>
                <a:ea typeface="Verdana"/>
              </a:rPr>
              <a:t>iedereen zichzelf kan zijn: we praten met elkaar,</a:t>
            </a:r>
          </a:p>
          <a:p>
            <a:r>
              <a:rPr lang="nl-NL" sz="1000" dirty="0">
                <a:latin typeface="Verdana"/>
                <a:ea typeface="Verdana"/>
              </a:rPr>
              <a:t>we helpen elkaar om te gaan met problemen en luisteren naar elkaar. </a:t>
            </a:r>
          </a:p>
          <a:p>
            <a:r>
              <a:rPr lang="nl-NL" sz="1000" dirty="0">
                <a:latin typeface="Verdana"/>
                <a:ea typeface="Verdana"/>
              </a:rPr>
              <a:t>Door kinderen te leren dat ‘respect hebben voor elkaar’ </a:t>
            </a:r>
          </a:p>
          <a:p>
            <a:r>
              <a:rPr lang="nl-NL" sz="1000" dirty="0">
                <a:latin typeface="Verdana"/>
                <a:ea typeface="Verdana"/>
              </a:rPr>
              <a:t>ook betekent dat je rekening houdt met anderen en dat je mensen respecteert zoals ze zijn, willen we bereiken dat kinderen zich veilig </a:t>
            </a:r>
          </a:p>
          <a:p>
            <a:r>
              <a:rPr lang="nl-NL" sz="1000" dirty="0">
                <a:latin typeface="Verdana"/>
                <a:ea typeface="Verdana"/>
              </a:rPr>
              <a:t>voelen op onze school. Tegen pesten treden we onmiddellijk op. </a:t>
            </a:r>
          </a:p>
          <a:p>
            <a:r>
              <a:rPr lang="nl-NL" sz="1000" dirty="0">
                <a:latin typeface="Verdana"/>
                <a:ea typeface="Verdana"/>
              </a:rPr>
              <a:t>Onze school heeft omgangsregels voor zowel kinderen als volwassenen die afgeleid zijn van de gedragscode van MosaLira. </a:t>
            </a:r>
          </a:p>
          <a:p>
            <a:r>
              <a:rPr lang="nl-NL" sz="1000" dirty="0">
                <a:latin typeface="Verdana"/>
                <a:ea typeface="Verdana"/>
              </a:rPr>
              <a:t>Wij vinden het belangrijk dat kinderen, leerkrachten en ouders met plezier naar school komen. Bij de inrichting van dit veilige klimaat hebben we de volgende regels en afspraken geformuleerd:</a:t>
            </a:r>
          </a:p>
          <a:p>
            <a:endParaRPr lang="nl-NL" sz="1000"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sz="1000" dirty="0">
                <a:latin typeface="Verdana"/>
                <a:ea typeface="Verdana"/>
              </a:rPr>
              <a:t>Iedereen is welkom</a:t>
            </a:r>
          </a:p>
          <a:p>
            <a:pPr marL="171450" lvl="0" indent="-171450">
              <a:buFont typeface="Arial" panose="020B0604020202020204" pitchFamily="34" charset="0"/>
              <a:buChar char="•"/>
            </a:pPr>
            <a:r>
              <a:rPr lang="nl-NL" sz="1000" dirty="0">
                <a:latin typeface="Verdana"/>
                <a:ea typeface="Verdana"/>
              </a:rPr>
              <a:t>We spreken dezelfde taal en hebben oog voor elkaars cultuur en           identiteit</a:t>
            </a:r>
          </a:p>
          <a:p>
            <a:pPr marL="171450" lvl="0" indent="-171450">
              <a:buFont typeface="Arial" panose="020B0604020202020204" pitchFamily="34" charset="0"/>
              <a:buChar char="•"/>
            </a:pPr>
            <a:r>
              <a:rPr lang="nl-NL" sz="1000" dirty="0">
                <a:latin typeface="Verdana"/>
                <a:ea typeface="Verdana"/>
              </a:rPr>
              <a:t>We zorgen voor een prettige leeromgeving, die bestaat uit </a:t>
            </a:r>
          </a:p>
          <a:p>
            <a:pPr lvl="0"/>
            <a:r>
              <a:rPr lang="nl-NL" sz="1000" dirty="0">
                <a:latin typeface="Verdana"/>
                <a:ea typeface="Verdana"/>
              </a:rPr>
              <a:t>     opgeruimde en gezellig ingerichte lokalen en leerpleinen</a:t>
            </a:r>
          </a:p>
          <a:p>
            <a:pPr marL="171450" lvl="0" indent="-171450">
              <a:buFont typeface="Arial" panose="020B0604020202020204" pitchFamily="34" charset="0"/>
              <a:buChar char="•"/>
            </a:pPr>
            <a:r>
              <a:rPr lang="nl-NL" sz="1000" dirty="0">
                <a:latin typeface="Verdana"/>
                <a:ea typeface="Verdana"/>
              </a:rPr>
              <a:t>Het team van Kindcentrum Oda is open, professioneel en menselijk. Als collega’s geven wij het goede voorbeeld, door een cultuur waar  fouten maken mag, gereflecteerd wordt op ons handelen en we elkaar aanspreken over gedrag (teach what you preach). Waarbij de focus ligt op gewenst en/of positief gedrag benoemen. Dit doen we vanuit de ik-boodschap. </a:t>
            </a:r>
          </a:p>
          <a:p>
            <a:pPr marL="171450" lvl="0" indent="-171450">
              <a:buFont typeface="Arial" panose="020B0604020202020204" pitchFamily="34" charset="0"/>
              <a:buChar char="•"/>
            </a:pPr>
            <a:r>
              <a:rPr lang="nl-NL" sz="1000" dirty="0">
                <a:latin typeface="Verdana"/>
                <a:ea typeface="Verdana"/>
              </a:rPr>
              <a:t>Gedrag wordt afgekeurd, niet de persoon.                                           We kijken daarbij waar gedrag van iemand vandaan komt. </a:t>
            </a:r>
          </a:p>
          <a:p>
            <a:pPr marL="171450" lvl="0" indent="-171450">
              <a:buFont typeface="Arial" panose="020B0604020202020204" pitchFamily="34" charset="0"/>
              <a:buChar char="•"/>
            </a:pPr>
            <a:r>
              <a:rPr lang="nl-NL" sz="1000" dirty="0">
                <a:latin typeface="Verdana"/>
                <a:ea typeface="Verdana"/>
              </a:rPr>
              <a:t>We zijn voorspelbaar: zeggen wat we doen en doen wat we zeggen.Dit creëert veiligheid, vertrouwen en rust voor leerlingen.</a:t>
            </a:r>
          </a:p>
          <a:p>
            <a:pPr marL="171450" lvl="0" indent="-171450">
              <a:buFont typeface="Arial" panose="020B0604020202020204" pitchFamily="34" charset="0"/>
              <a:buChar char="•"/>
            </a:pPr>
            <a:r>
              <a:rPr lang="nl-NL" sz="1000" dirty="0">
                <a:latin typeface="Verdana"/>
                <a:ea typeface="Verdana"/>
              </a:rPr>
              <a:t>We geven ruimte aan eigenheid van mensen.                                      Om tegemoet te komen aan de grote diversiteit van leerlingen          blijven we ons als team ontwikkelen om hier mee om te gaan. </a:t>
            </a:r>
          </a:p>
          <a:p>
            <a:pPr marL="171450" lvl="0" indent="-171450">
              <a:buFont typeface="Arial" panose="020B0604020202020204" pitchFamily="34" charset="0"/>
              <a:buChar char="•"/>
            </a:pPr>
            <a:r>
              <a:rPr lang="nl-NL" sz="1000" dirty="0">
                <a:latin typeface="Verdana"/>
                <a:ea typeface="Verdana"/>
              </a:rPr>
              <a:t>Kleding: we dragen kleding die borsten, buik, billen en bovenbenen bedekt (hand boven knie). Ook zorgen we voor schoenen waar we goed in kunnen spelen zoals sneakers, gympen en andere schoenen, geen slippers.                                                                     En kan iedereen je hoofd goed zien (in school geen hoofddeksel,       m.u.v. een hoofddoek). Leerlingen dragen geen make-up. </a:t>
            </a:r>
          </a:p>
          <a:p>
            <a:endParaRPr lang="nl-NL" sz="1000" dirty="0">
              <a:latin typeface="Verdana" panose="020B0604030504040204" pitchFamily="34" charset="0"/>
              <a:ea typeface="Verdana" panose="020B0604030504040204" pitchFamily="34" charset="0"/>
            </a:endParaRPr>
          </a:p>
          <a:p>
            <a:endParaRPr lang="nl-NL" sz="1000" dirty="0">
              <a:latin typeface="Verdana" panose="020B0604030504040204" pitchFamily="34" charset="0"/>
              <a:ea typeface="Verdana" panose="020B0604030504040204" pitchFamily="34" charset="0"/>
            </a:endParaRPr>
          </a:p>
          <a:p>
            <a:endParaRPr lang="nl-NL" sz="1000"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dirty="0">
              <a:latin typeface="Verdana" panose="020B0604030504040204" pitchFamily="34" charset="0"/>
              <a:ea typeface="Verdana" panose="020B0604030504040204" pitchFamily="34" charset="0"/>
            </a:endParaRPr>
          </a:p>
          <a:p>
            <a:endParaRPr lang="nl-NL" sz="1000" b="1" u="sng" dirty="0">
              <a:latin typeface="Verdana"/>
              <a:ea typeface="Verdana"/>
            </a:endParaRPr>
          </a:p>
          <a:p>
            <a:endParaRPr lang="nl-NL" sz="1000" b="1" u="sng" dirty="0">
              <a:latin typeface="Verdana"/>
              <a:ea typeface="Verdana"/>
            </a:endParaRPr>
          </a:p>
          <a:p>
            <a:r>
              <a:rPr lang="nl-NL" sz="1000" b="1" u="sng" dirty="0">
                <a:latin typeface="Verdana"/>
                <a:ea typeface="Verdana"/>
              </a:rPr>
              <a:t>In de klas:</a:t>
            </a:r>
          </a:p>
          <a:p>
            <a:endParaRPr lang="nl-NL" sz="1000"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sz="1000" dirty="0">
                <a:latin typeface="Verdana"/>
                <a:ea typeface="Verdana"/>
              </a:rPr>
              <a:t>De leerkrachten zijn duidelijk, consequent en reageren vanuit een positieve grondhouding</a:t>
            </a:r>
          </a:p>
          <a:p>
            <a:pPr marL="171450" lvl="0" indent="-171450">
              <a:buFont typeface="Arial" panose="020B0604020202020204" pitchFamily="34" charset="0"/>
              <a:buChar char="•"/>
            </a:pPr>
            <a:r>
              <a:rPr lang="nl-NL" sz="1000" dirty="0">
                <a:latin typeface="Verdana"/>
                <a:ea typeface="Verdana"/>
              </a:rPr>
              <a:t>De leerkracht leert de leerlingen op een fijne wijze met elkaar om te gaan en begrenst ongewenst gedrag.</a:t>
            </a:r>
          </a:p>
          <a:p>
            <a:pPr marL="171450" lvl="0" indent="-171450">
              <a:buFont typeface="Arial" panose="020B0604020202020204" pitchFamily="34" charset="0"/>
              <a:buChar char="•"/>
            </a:pPr>
            <a:r>
              <a:rPr lang="nl-NL" sz="1000" dirty="0">
                <a:latin typeface="Verdana"/>
                <a:ea typeface="Verdana"/>
              </a:rPr>
              <a:t>We ontvangen de leerlingen met een ‘Goedemorgen’, hebben echt oogcontact en geven een hand /boks, zodat we weten hoe het met de leerling gaat. Elk kind wordt gezien en gehoord door de o.a. individuele en/of groepsgesprekken en begeleiding. </a:t>
            </a:r>
          </a:p>
          <a:p>
            <a:pPr marL="171450" lvl="0" indent="-171450">
              <a:buFont typeface="Arial" panose="020B0604020202020204" pitchFamily="34" charset="0"/>
              <a:buChar char="•"/>
            </a:pPr>
            <a:r>
              <a:rPr lang="nl-NL" sz="1000" dirty="0">
                <a:latin typeface="Verdana"/>
                <a:ea typeface="Verdana"/>
              </a:rPr>
              <a:t>Klassenregels en schoolregels worden tijdens de Gouden Weken gezamenlijk opgesteld en consequent nageleefd (uniformiteit). We spreken elkaar hierop aan.</a:t>
            </a:r>
          </a:p>
          <a:p>
            <a:pPr marL="171450" lvl="0" indent="-171450">
              <a:buFont typeface="Arial" panose="020B0604020202020204" pitchFamily="34" charset="0"/>
              <a:buChar char="•"/>
            </a:pPr>
            <a:r>
              <a:rPr lang="nl-NL" sz="1000" dirty="0">
                <a:latin typeface="Verdana"/>
                <a:ea typeface="Verdana"/>
              </a:rPr>
              <a:t>We geven preventieve lessen gericht op sociaal-emotioneel leren, burgerschap en mediawijsheid volgende de methode Kwink en volgen de ontwikkeling middels SCOL.</a:t>
            </a:r>
          </a:p>
          <a:p>
            <a:endParaRPr lang="nl-NL" sz="1000" dirty="0">
              <a:latin typeface="Verdana" panose="020B0604030504040204" pitchFamily="34" charset="0"/>
              <a:ea typeface="Verdana" panose="020B0604030504040204" pitchFamily="34" charset="0"/>
            </a:endParaRPr>
          </a:p>
          <a:p>
            <a:r>
              <a:rPr lang="nl-NL" sz="1000" b="1" u="sng" dirty="0">
                <a:latin typeface="Verdana"/>
                <a:ea typeface="Verdana"/>
              </a:rPr>
              <a:t>Op het schoolplein</a:t>
            </a:r>
          </a:p>
          <a:p>
            <a:endParaRPr lang="nl-NL" sz="1000"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sz="1000" dirty="0">
                <a:latin typeface="Verdana"/>
                <a:ea typeface="Verdana"/>
              </a:rPr>
              <a:t>Bij het naar buiten/binnen gaan wordt gebruik gemaakt van gangbazen, waarbij de leerlingen in stilte door de gangen lopen en op de trap rechts aanhouden.</a:t>
            </a:r>
          </a:p>
          <a:p>
            <a:pPr marL="171450" lvl="0" indent="-171450">
              <a:buFont typeface="Arial" panose="020B0604020202020204" pitchFamily="34" charset="0"/>
              <a:buChar char="•"/>
            </a:pPr>
            <a:r>
              <a:rPr lang="nl-NL" sz="1000" dirty="0">
                <a:latin typeface="Verdana"/>
                <a:ea typeface="Verdana"/>
              </a:rPr>
              <a:t>De medewerkers staan verspreid over het plein en spreken kinderen positief aan en begrenzen gedrag. Er is een time-out plek op de stenen bank bij de moestuinen.</a:t>
            </a:r>
          </a:p>
          <a:p>
            <a:pPr marL="171450" lvl="0" indent="-171450">
              <a:buFont typeface="Arial" panose="020B0604020202020204" pitchFamily="34" charset="0"/>
              <a:buChar char="•"/>
            </a:pPr>
            <a:r>
              <a:rPr lang="nl-NL" sz="1000" dirty="0">
                <a:latin typeface="Verdana"/>
                <a:ea typeface="Verdana"/>
              </a:rPr>
              <a:t>Natuurspeeltuin: zand blijft in de zandbak en wordt niet mee gegooid. Houtsnippers en stokken blijven in het natuurtuin gedeelte.</a:t>
            </a:r>
          </a:p>
          <a:p>
            <a:pPr marL="171450" lvl="0" indent="-171450">
              <a:buFont typeface="Arial" panose="020B0604020202020204" pitchFamily="34" charset="0"/>
              <a:buChar char="•"/>
            </a:pPr>
            <a:r>
              <a:rPr lang="nl-NL" sz="1000" dirty="0">
                <a:latin typeface="Verdana"/>
                <a:ea typeface="Verdana"/>
              </a:rPr>
              <a:t>Er zijn twee voetbalvelden met elk 1 bal. En er is 1 bal voor het basketbalveld. Gaat een bal over de muur, dan wordt deze door medewerkers gehaald of een leerling wordt aangewezen.</a:t>
            </a:r>
          </a:p>
          <a:p>
            <a:pPr marL="171450" lvl="0" indent="-171450">
              <a:buFont typeface="Arial" panose="020B0604020202020204" pitchFamily="34" charset="0"/>
              <a:buChar char="•"/>
            </a:pPr>
            <a:r>
              <a:rPr lang="nl-NL" sz="1000" dirty="0">
                <a:latin typeface="Verdana"/>
                <a:ea typeface="Verdana"/>
              </a:rPr>
              <a:t>Afval gooien we in de afvalbakken</a:t>
            </a:r>
          </a:p>
          <a:p>
            <a:pPr marL="171450" lvl="0" indent="-171450">
              <a:buFont typeface="Arial" panose="020B0604020202020204" pitchFamily="34" charset="0"/>
              <a:buChar char="•"/>
            </a:pPr>
            <a:r>
              <a:rPr lang="nl-NL" sz="1000" dirty="0">
                <a:latin typeface="Verdana"/>
                <a:ea typeface="Verdana"/>
              </a:rPr>
              <a:t>We gaan leuk met elkaar om. Bij vechten of schelden volgt een time-out en gesprek met de leerling en mogelijk met ouders.</a:t>
            </a:r>
          </a:p>
          <a:p>
            <a:endParaRPr lang="nl-NL" sz="1000" dirty="0">
              <a:latin typeface="Verdana" panose="020B0604030504040204" pitchFamily="34" charset="0"/>
              <a:ea typeface="Verdana" panose="020B0604030504040204" pitchFamily="34" charset="0"/>
            </a:endParaRPr>
          </a:p>
          <a:p>
            <a:r>
              <a:rPr lang="nl-NL" sz="1000" b="1" u="sng" dirty="0">
                <a:latin typeface="Verdana"/>
                <a:ea typeface="Verdana"/>
              </a:rPr>
              <a:t>Eten / snoepen</a:t>
            </a:r>
          </a:p>
          <a:p>
            <a:endParaRPr lang="nl-NL" sz="1000" b="1" u="sng" dirty="0">
              <a:latin typeface="Verdana"/>
              <a:ea typeface="Verdana"/>
            </a:endParaRPr>
          </a:p>
          <a:p>
            <a:r>
              <a:rPr lang="nl-NL" sz="1000" dirty="0">
                <a:latin typeface="Verdana"/>
                <a:ea typeface="Verdana"/>
              </a:rPr>
              <a:t>De kinderen nemen voor ’s ochtends (speelkwartier) een klein hapje (fruit of een boterham) mee. Als regel geldt dat kinderen geen snoep, koekjes en frisdranken mee naar school nemen.  Wij onderschrijven het belang van gezonde voeding en stimuleren het drinken van water.</a:t>
            </a:r>
          </a:p>
          <a:p>
            <a:r>
              <a:rPr lang="nl-NL" sz="1000" dirty="0">
                <a:latin typeface="Verdana"/>
                <a:ea typeface="Verdana"/>
              </a:rPr>
              <a:t>De leerlingen ontvangen 3x per week groente/ fruit in de kleine pauze, dit wordt door school aangeboden. </a:t>
            </a:r>
          </a:p>
        </p:txBody>
      </p:sp>
    </p:spTree>
    <p:extLst>
      <p:ext uri="{BB962C8B-B14F-4D97-AF65-F5344CB8AC3E}">
        <p14:creationId xmlns:p14="http://schemas.microsoft.com/office/powerpoint/2010/main" val="4046510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13" name="Tekstvak 12">
            <a:extLst>
              <a:ext uri="{FF2B5EF4-FFF2-40B4-BE49-F238E27FC236}">
                <a16:creationId xmlns:a16="http://schemas.microsoft.com/office/drawing/2014/main" id="{5E61A9D2-6F4F-1392-C833-B093267BFD59}"/>
              </a:ext>
            </a:extLst>
          </p:cNvPr>
          <p:cNvSpPr txBox="1"/>
          <p:nvPr/>
        </p:nvSpPr>
        <p:spPr>
          <a:xfrm>
            <a:off x="228600" y="1752600"/>
            <a:ext cx="8991600" cy="6247864"/>
          </a:xfrm>
          <a:prstGeom prst="rect">
            <a:avLst/>
          </a:prstGeom>
          <a:noFill/>
        </p:spPr>
        <p:txBody>
          <a:bodyPr wrap="square" lIns="91440" tIns="45720" rIns="91440" bIns="45720" numCol="2" rtlCol="0" anchor="t">
            <a:spAutoFit/>
          </a:bodyPr>
          <a:lstStyle/>
          <a:p>
            <a:r>
              <a:rPr lang="nl-NL" sz="1000" b="1" dirty="0">
                <a:solidFill>
                  <a:srgbClr val="FF0000"/>
                </a:solidFill>
                <a:latin typeface="Verdana" panose="020B0604030504040204" pitchFamily="34" charset="0"/>
                <a:ea typeface="Verdana" panose="020B0604030504040204" pitchFamily="34" charset="0"/>
              </a:rPr>
              <a:t>Rijke Schooldag</a:t>
            </a:r>
            <a:endParaRPr lang="nl-NL" sz="1000" dirty="0">
              <a:latin typeface="Verdana" panose="020B0604030504040204" pitchFamily="34" charset="0"/>
              <a:ea typeface="Verdana" panose="020B0604030504040204" pitchFamily="34" charset="0"/>
            </a:endParaRPr>
          </a:p>
          <a:p>
            <a:endParaRPr lang="nl-NL" sz="1000" dirty="0">
              <a:latin typeface="Verdana"/>
              <a:ea typeface="Verdana"/>
            </a:endParaRPr>
          </a:p>
          <a:p>
            <a:r>
              <a:rPr lang="nl-NL" sz="1000" dirty="0">
                <a:latin typeface="Verdana"/>
                <a:ea typeface="Verdana"/>
              </a:rPr>
              <a:t>Onze school kan gebruik maken van de subsidie Rijke Schooldag. Dit geeft ons de mogelijkheid om naast onze lesgevende uren ook een aanbod te verzorgen tussen de middag en na schooltijd. Kinderen komen zo in aanraking met verschillende disciplines en krijgen de kans talenten te ontdekken en te ontwikkelen. Alle activiteiten die worden aangeboden zijn gratis. Aanmelden via Social Schools is na toewijzing ook meedoen gedurende dat blok.</a:t>
            </a:r>
            <a:endParaRPr lang="en-US" sz="1000" dirty="0">
              <a:latin typeface="Verdana"/>
              <a:ea typeface="Verdana"/>
            </a:endParaRPr>
          </a:p>
          <a:p>
            <a:r>
              <a:rPr lang="nl-NL" sz="1000" dirty="0">
                <a:latin typeface="Verdana"/>
                <a:ea typeface="Verdana"/>
              </a:rPr>
              <a:t>Elke week worden de activiteiten vermeld in onze nieuwsbrief de ‘Deze Week’.</a:t>
            </a:r>
          </a:p>
          <a:p>
            <a:endParaRPr lang="nl-NL" sz="1000" dirty="0">
              <a:latin typeface="Verdana" panose="020B0604030504040204" pitchFamily="34" charset="0"/>
              <a:ea typeface="Verdana" panose="020B0604030504040204" pitchFamily="34" charset="0"/>
            </a:endParaRPr>
          </a:p>
          <a:p>
            <a:r>
              <a:rPr lang="nl-NL" sz="1000" b="1" dirty="0">
                <a:solidFill>
                  <a:srgbClr val="FF0000"/>
                </a:solidFill>
                <a:latin typeface="Verdana"/>
                <a:ea typeface="Verdana"/>
              </a:rPr>
              <a:t>Gymkleding</a:t>
            </a:r>
            <a:r>
              <a:rPr lang="nl-NL" sz="1000" b="1" dirty="0">
                <a:latin typeface="Verdana"/>
                <a:ea typeface="Verdana"/>
              </a:rPr>
              <a:t> </a:t>
            </a:r>
          </a:p>
          <a:p>
            <a:endParaRPr lang="nl-NL" sz="1000" dirty="0">
              <a:latin typeface="Verdana" panose="020B0604030504040204" pitchFamily="34" charset="0"/>
              <a:ea typeface="Verdana" panose="020B0604030504040204" pitchFamily="34" charset="0"/>
            </a:endParaRPr>
          </a:p>
          <a:p>
            <a:r>
              <a:rPr lang="nl-NL" sz="1000" dirty="0">
                <a:latin typeface="Verdana"/>
                <a:ea typeface="Verdana"/>
              </a:rPr>
              <a:t>We vinden het belangrijk dat onze leerlingen in het kader van een actieve en gezonde leefstijl zoveel mogelijk bewegen. </a:t>
            </a:r>
            <a:endParaRPr lang="en-US" sz="1000" dirty="0">
              <a:latin typeface="Verdana"/>
              <a:ea typeface="Verdana"/>
            </a:endParaRPr>
          </a:p>
          <a:p>
            <a:r>
              <a:rPr lang="nl-NL" sz="1000" dirty="0">
                <a:latin typeface="Verdana"/>
                <a:ea typeface="Verdana"/>
              </a:rPr>
              <a:t>We hebben een vakdocent voor gym, twee dagen per week. </a:t>
            </a:r>
            <a:endParaRPr lang="en-US" sz="1000" dirty="0">
              <a:latin typeface="Verdana"/>
              <a:ea typeface="Verdana"/>
            </a:endParaRPr>
          </a:p>
          <a:p>
            <a:endParaRPr lang="nl-NL" sz="1000" dirty="0">
              <a:latin typeface="Verdana" panose="020B0604030504040204" pitchFamily="34" charset="0"/>
              <a:ea typeface="Verdana" panose="020B0604030504040204" pitchFamily="34" charset="0"/>
            </a:endParaRPr>
          </a:p>
          <a:p>
            <a:r>
              <a:rPr lang="nl-NL" sz="1000" dirty="0">
                <a:latin typeface="Verdana"/>
                <a:ea typeface="Verdana"/>
              </a:rPr>
              <a:t>Wat hebben de kinderen nodig?: Een aparte gymtas met: gymschoenen, gymbroek en T-shirt.</a:t>
            </a:r>
            <a:endParaRPr lang="en-US" sz="1000" dirty="0">
              <a:latin typeface="Verdana"/>
              <a:ea typeface="Verdana"/>
            </a:endParaRPr>
          </a:p>
          <a:p>
            <a:endParaRPr lang="nl-NL" sz="1000" dirty="0">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a:ea typeface="Verdana"/>
            </a:endParaRPr>
          </a:p>
          <a:p>
            <a:endParaRPr lang="nl-NL" sz="1000" b="1" dirty="0">
              <a:solidFill>
                <a:srgbClr val="FF0000"/>
              </a:solidFill>
              <a:latin typeface="Verdana" panose="020B0604030504040204" pitchFamily="34" charset="0"/>
              <a:ea typeface="Verdana" panose="020B0604030504040204" pitchFamily="34" charset="0"/>
            </a:endParaRPr>
          </a:p>
          <a:p>
            <a:endParaRPr lang="nl-NL" sz="1000" b="1" dirty="0">
              <a:solidFill>
                <a:srgbClr val="FF0000"/>
              </a:solidFill>
              <a:latin typeface="Verdana" panose="020B0604030504040204" pitchFamily="34" charset="0"/>
              <a:ea typeface="Verdana" panose="020B0604030504040204" pitchFamily="34" charset="0"/>
            </a:endParaRPr>
          </a:p>
          <a:p>
            <a:endParaRPr lang="nl-NL" sz="1000" b="1" dirty="0">
              <a:solidFill>
                <a:srgbClr val="FF0000"/>
              </a:solidFill>
              <a:latin typeface="Verdana" panose="020B0604030504040204" pitchFamily="34" charset="0"/>
              <a:ea typeface="Verdana" panose="020B0604030504040204" pitchFamily="34" charset="0"/>
            </a:endParaRPr>
          </a:p>
          <a:p>
            <a:endParaRPr lang="nl-NL" sz="1000" b="1" dirty="0">
              <a:solidFill>
                <a:srgbClr val="FF0000"/>
              </a:solidFill>
              <a:latin typeface="Verdana" panose="020B0604030504040204" pitchFamily="34" charset="0"/>
              <a:ea typeface="Verdana" panose="020B0604030504040204" pitchFamily="34" charset="0"/>
            </a:endParaRPr>
          </a:p>
          <a:p>
            <a:r>
              <a:rPr lang="nl-NL" sz="1000" b="1" dirty="0">
                <a:solidFill>
                  <a:srgbClr val="FF0000"/>
                </a:solidFill>
                <a:latin typeface="Verdana" panose="020B0604030504040204" pitchFamily="34" charset="0"/>
                <a:ea typeface="Verdana" panose="020B0604030504040204" pitchFamily="34" charset="0"/>
              </a:rPr>
              <a:t>Schoolbenodigdheden</a:t>
            </a:r>
          </a:p>
          <a:p>
            <a:endParaRPr lang="nl-NL" sz="1000" dirty="0">
              <a:solidFill>
                <a:srgbClr val="FF0000"/>
              </a:solidFill>
              <a:latin typeface="Verdana" panose="020B0604030504040204" pitchFamily="34" charset="0"/>
              <a:ea typeface="Verdana" panose="020B0604030504040204" pitchFamily="34" charset="0"/>
            </a:endParaRPr>
          </a:p>
          <a:p>
            <a:r>
              <a:rPr lang="nl-NL" sz="1000" dirty="0">
                <a:latin typeface="Verdana" panose="020B0604030504040204" pitchFamily="34" charset="0"/>
                <a:ea typeface="Verdana" panose="020B0604030504040204" pitchFamily="34" charset="0"/>
              </a:rPr>
              <a:t>Voor alle groepen wordt er gevraagd om een schort/groot hemd t.b.v. de handvaardigheid mee te nemen</a:t>
            </a:r>
            <a:r>
              <a:rPr lang="nl-NL" sz="1000" dirty="0">
                <a:solidFill>
                  <a:srgbClr val="FF0000"/>
                </a:solidFill>
                <a:latin typeface="Verdana" panose="020B0604030504040204" pitchFamily="34" charset="0"/>
                <a:ea typeface="Verdana" panose="020B0604030504040204" pitchFamily="34" charset="0"/>
              </a:rPr>
              <a:t>.</a:t>
            </a:r>
            <a:endParaRPr lang="nl-NL" sz="1000" dirty="0">
              <a:latin typeface="Verdana" panose="020B0604030504040204" pitchFamily="34" charset="0"/>
              <a:ea typeface="Verdana" panose="020B0604030504040204" pitchFamily="34" charset="0"/>
            </a:endParaRPr>
          </a:p>
          <a:p>
            <a:endParaRPr lang="nl-NL" sz="1000" dirty="0">
              <a:latin typeface="Verdana" panose="020B0604030504040204" pitchFamily="34" charset="0"/>
              <a:ea typeface="Verdana" panose="020B0604030504040204" pitchFamily="34" charset="0"/>
            </a:endParaRPr>
          </a:p>
          <a:p>
            <a:r>
              <a:rPr lang="nl-NL" sz="1000" dirty="0">
                <a:latin typeface="Verdana" panose="020B0604030504040204" pitchFamily="34" charset="0"/>
                <a:ea typeface="Verdana" panose="020B0604030504040204" pitchFamily="34" charset="0"/>
              </a:rPr>
              <a:t>Groep 7-8: agenda, klapper of map waar huiswerk in bewaard wordt. Pennenmap, stiften optioneel </a:t>
            </a:r>
          </a:p>
          <a:p>
            <a:endParaRPr lang="nl-NL" sz="1000" dirty="0">
              <a:latin typeface="Verdana" panose="020B0604030504040204" pitchFamily="34" charset="0"/>
              <a:ea typeface="Verdana" panose="020B0604030504040204" pitchFamily="34" charset="0"/>
            </a:endParaRPr>
          </a:p>
          <a:p>
            <a:r>
              <a:rPr lang="nl-NL" sz="1000" b="1" dirty="0">
                <a:solidFill>
                  <a:srgbClr val="FF0000"/>
                </a:solidFill>
                <a:latin typeface="Verdana" panose="020B0604030504040204" pitchFamily="34" charset="0"/>
                <a:ea typeface="Verdana" panose="020B0604030504040204" pitchFamily="34" charset="0"/>
              </a:rPr>
              <a:t>Traktatiebeleid </a:t>
            </a:r>
          </a:p>
          <a:p>
            <a:endParaRPr lang="nl-NL" sz="1000" dirty="0">
              <a:solidFill>
                <a:srgbClr val="FF0000"/>
              </a:solidFill>
              <a:latin typeface="Verdana" panose="020B0604030504040204" pitchFamily="34" charset="0"/>
              <a:ea typeface="Verdana" panose="020B0604030504040204" pitchFamily="34" charset="0"/>
            </a:endParaRPr>
          </a:p>
          <a:p>
            <a:r>
              <a:rPr lang="nl-NL" sz="1000" dirty="0">
                <a:latin typeface="Verdana" panose="020B0604030504040204" pitchFamily="34" charset="0"/>
                <a:ea typeface="Verdana" panose="020B0604030504040204" pitchFamily="34" charset="0"/>
              </a:rPr>
              <a:t>Wij stimuleren gezonde voeding en willen vanuit die overweging onze leerlingen meegeven verantwoorde keuzes te maken. Naast het leuke en speciale moment in de klas, mag de jarige een klein cadeau uitzoeken. School regelt dit cadeau voor de jarige. Wij zetten daarmee de jarige echt in het zonnetje, zonder dat we daarmee gezinnen belasten met hoge kosten. Door de leerling wordt dus niet meer getrakteerd. Elk kind krijgt wel de aandacht die ze verdienen, zonder onderscheid. </a:t>
            </a:r>
          </a:p>
        </p:txBody>
      </p:sp>
    </p:spTree>
    <p:extLst>
      <p:ext uri="{BB962C8B-B14F-4D97-AF65-F5344CB8AC3E}">
        <p14:creationId xmlns:p14="http://schemas.microsoft.com/office/powerpoint/2010/main" val="119827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518EE0-75FF-1834-3CD6-379CF1CB3923}"/>
              </a:ext>
            </a:extLst>
          </p:cNvPr>
          <p:cNvSpPr/>
          <p:nvPr/>
        </p:nvSpPr>
        <p:spPr>
          <a:xfrm>
            <a:off x="0" y="2234"/>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Aanmeldprocedure</a:t>
            </a:r>
            <a:endParaRPr lang="en-US" sz="5800">
              <a:solidFill>
                <a:srgbClr val="C00000"/>
              </a:solidFill>
              <a:latin typeface="Verdana" panose="020B0604030504040204" pitchFamily="34" charset="0"/>
              <a:ea typeface="Verdana" panose="020B0604030504040204" pitchFamily="34" charset="0"/>
            </a:endParaRPr>
          </a:p>
        </p:txBody>
      </p:sp>
      <p:pic>
        <p:nvPicPr>
          <p:cNvPr id="4098" name="Picture 2">
            <a:extLst>
              <a:ext uri="{FF2B5EF4-FFF2-40B4-BE49-F238E27FC236}">
                <a16:creationId xmlns:a16="http://schemas.microsoft.com/office/drawing/2014/main" id="{CC59E6D9-347B-B5A5-8CD1-43582782E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1" y="987119"/>
            <a:ext cx="9143999" cy="602953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689384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618F50-FCE7-D177-ACEC-01F42808B86B}"/>
              </a:ext>
            </a:extLst>
          </p:cNvPr>
          <p:cNvSpPr/>
          <p:nvPr/>
        </p:nvSpPr>
        <p:spPr>
          <a:xfrm>
            <a:off x="0" y="2234"/>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Verlof</a:t>
            </a:r>
            <a:endParaRPr lang="en-US" sz="5800">
              <a:solidFill>
                <a:srgbClr val="C00000"/>
              </a:solidFill>
              <a:latin typeface="Verdana" panose="020B0604030504040204" pitchFamily="34" charset="0"/>
              <a:ea typeface="Verdana" panose="020B0604030504040204" pitchFamily="34" charset="0"/>
            </a:endParaRPr>
          </a:p>
        </p:txBody>
      </p:sp>
      <p:pic>
        <p:nvPicPr>
          <p:cNvPr id="3" name="Afbeelding 2">
            <a:extLst>
              <a:ext uri="{FF2B5EF4-FFF2-40B4-BE49-F238E27FC236}">
                <a16:creationId xmlns:a16="http://schemas.microsoft.com/office/drawing/2014/main" id="{C9E2CA47-C1E8-0C5F-AA37-FB94C30F4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87119"/>
            <a:ext cx="9144000" cy="5849128"/>
          </a:xfrm>
          <a:prstGeom prst="rect">
            <a:avLst/>
          </a:prstGeom>
        </p:spPr>
      </p:pic>
    </p:spTree>
    <p:extLst>
      <p:ext uri="{BB962C8B-B14F-4D97-AF65-F5344CB8AC3E}">
        <p14:creationId xmlns:p14="http://schemas.microsoft.com/office/powerpoint/2010/main" val="3742811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a:extLst>
            <a:ext uri="{FF2B5EF4-FFF2-40B4-BE49-F238E27FC236}">
              <a16:creationId xmlns:a16="http://schemas.microsoft.com/office/drawing/2014/main" id="{AD53BE6A-01B9-9F99-67A6-0C6CC66121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0CB9E9-BAF3-4CD2-BC5D-8C5AB6693110}"/>
              </a:ext>
            </a:extLst>
          </p:cNvPr>
          <p:cNvSpPr/>
          <p:nvPr/>
        </p:nvSpPr>
        <p:spPr>
          <a:xfrm>
            <a:off x="577970" y="2644170"/>
            <a:ext cx="7988060" cy="1569660"/>
          </a:xfrm>
          <a:prstGeom prst="rect">
            <a:avLst/>
          </a:prstGeom>
          <a:noFill/>
        </p:spPr>
        <p:txBody>
          <a:bodyPr wrap="square" lIns="91440" tIns="45720" rIns="91440" bIns="45720">
            <a:spAutoFit/>
          </a:bodyPr>
          <a:lstStyle/>
          <a:p>
            <a:pPr algn="ctr"/>
            <a:r>
              <a:rPr lang="en-US" sz="96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Verdana" panose="020B0604030504040204" pitchFamily="34" charset="0"/>
                <a:ea typeface="Verdana" panose="020B0604030504040204" pitchFamily="34" charset="0"/>
              </a:rPr>
              <a:t>HET TEAM</a:t>
            </a:r>
          </a:p>
        </p:txBody>
      </p:sp>
    </p:spTree>
    <p:extLst>
      <p:ext uri="{BB962C8B-B14F-4D97-AF65-F5344CB8AC3E}">
        <p14:creationId xmlns:p14="http://schemas.microsoft.com/office/powerpoint/2010/main" val="134782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41D07B4-2B3A-893B-113E-C0FC1389F551}"/>
              </a:ext>
            </a:extLst>
          </p:cNvPr>
          <p:cNvPicPr>
            <a:picLocks noChangeAspect="1"/>
          </p:cNvPicPr>
          <p:nvPr/>
        </p:nvPicPr>
        <p:blipFill>
          <a:blip r:embed="rId2">
            <a:extLst>
              <a:ext uri="{28A0092B-C50C-407E-A947-70E740481C1C}">
                <a14:useLocalDpi xmlns:a14="http://schemas.microsoft.com/office/drawing/2010/main" val="0"/>
              </a:ext>
            </a:extLst>
          </a:blip>
          <a:srcRect t="2096" b="4172"/>
          <a:stretch>
            <a:fillRect/>
          </a:stretch>
        </p:blipFill>
        <p:spPr>
          <a:xfrm>
            <a:off x="20" y="1282"/>
            <a:ext cx="9143980" cy="6856718"/>
          </a:xfrm>
          <a:prstGeom prst="rect">
            <a:avLst/>
          </a:prstGeom>
        </p:spPr>
      </p:pic>
    </p:spTree>
    <p:extLst>
      <p:ext uri="{BB962C8B-B14F-4D97-AF65-F5344CB8AC3E}">
        <p14:creationId xmlns:p14="http://schemas.microsoft.com/office/powerpoint/2010/main" val="3635789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4E8AC53-BDCD-BDB0-6401-2FB578E3D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Tree>
    <p:extLst>
      <p:ext uri="{BB962C8B-B14F-4D97-AF65-F5344CB8AC3E}">
        <p14:creationId xmlns:p14="http://schemas.microsoft.com/office/powerpoint/2010/main" val="1250039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84EFCCE2-D0D9-3EB6-9EE4-B2F1ECCB9B4D}"/>
              </a:ext>
            </a:extLst>
          </p:cNvPr>
          <p:cNvPicPr>
            <a:picLocks noChangeAspect="1"/>
          </p:cNvPicPr>
          <p:nvPr/>
        </p:nvPicPr>
        <p:blipFill>
          <a:blip r:embed="rId2">
            <a:extLst>
              <a:ext uri="{28A0092B-C50C-407E-A947-70E740481C1C}">
                <a14:useLocalDpi xmlns:a14="http://schemas.microsoft.com/office/drawing/2010/main" val="0"/>
              </a:ext>
            </a:extLst>
          </a:blip>
          <a:srcRect t="6249" b="19"/>
          <a:stretch>
            <a:fillRect/>
          </a:stretch>
        </p:blipFill>
        <p:spPr>
          <a:xfrm>
            <a:off x="20" y="1282"/>
            <a:ext cx="9143980" cy="6856718"/>
          </a:xfrm>
          <a:prstGeom prst="rect">
            <a:avLst/>
          </a:prstGeom>
        </p:spPr>
      </p:pic>
    </p:spTree>
    <p:extLst>
      <p:ext uri="{BB962C8B-B14F-4D97-AF65-F5344CB8AC3E}">
        <p14:creationId xmlns:p14="http://schemas.microsoft.com/office/powerpoint/2010/main" val="2369343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6BA33D51-FB3F-D263-411A-6F7504EFE3C3}"/>
              </a:ext>
            </a:extLst>
          </p:cNvPr>
          <p:cNvPicPr>
            <a:picLocks noChangeAspect="1"/>
          </p:cNvPicPr>
          <p:nvPr/>
        </p:nvPicPr>
        <p:blipFill>
          <a:blip r:embed="rId2">
            <a:extLst>
              <a:ext uri="{28A0092B-C50C-407E-A947-70E740481C1C}">
                <a14:useLocalDpi xmlns:a14="http://schemas.microsoft.com/office/drawing/2010/main" val="0"/>
              </a:ext>
            </a:extLst>
          </a:blip>
          <a:srcRect t="6267"/>
          <a:stretch>
            <a:fillRect/>
          </a:stretch>
        </p:blipFill>
        <p:spPr>
          <a:xfrm>
            <a:off x="20" y="1282"/>
            <a:ext cx="9143980" cy="6856718"/>
          </a:xfrm>
          <a:prstGeom prst="rect">
            <a:avLst/>
          </a:prstGeom>
        </p:spPr>
      </p:pic>
    </p:spTree>
    <p:extLst>
      <p:ext uri="{BB962C8B-B14F-4D97-AF65-F5344CB8AC3E}">
        <p14:creationId xmlns:p14="http://schemas.microsoft.com/office/powerpoint/2010/main" val="251119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38807452"/>
              </p:ext>
            </p:extLst>
          </p:nvPr>
        </p:nvGraphicFramePr>
        <p:xfrm>
          <a:off x="-1" y="987119"/>
          <a:ext cx="9144002" cy="5870882"/>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3427565578"/>
                    </a:ext>
                  </a:extLst>
                </a:gridCol>
              </a:tblGrid>
              <a:tr h="506112">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2954">
                <a:tc>
                  <a:txBody>
                    <a:bodyPr/>
                    <a:lstStyle/>
                    <a:p>
                      <a:pPr marL="0" algn="l" defTabSz="914400" rtl="0" eaLnBrk="1" latinLnBrk="0" hangingPunct="1"/>
                      <a:r>
                        <a:rPr lang="en-US" sz="1500" kern="1200">
                          <a:solidFill>
                            <a:schemeClr val="dk1"/>
                          </a:solidFill>
                          <a:latin typeface="+mn-lt"/>
                          <a:ea typeface="+mn-ea"/>
                          <a:cs typeface="+mn-cs"/>
                        </a:rPr>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2954">
                <a:tc>
                  <a:txBody>
                    <a:bodyPr/>
                    <a:lstStyle/>
                    <a:p>
                      <a:pPr marL="0" algn="l" defTabSz="914400" rtl="0" eaLnBrk="1" latinLnBrk="0" hangingPunct="1"/>
                      <a:r>
                        <a:rPr lang="en-US" sz="1500" kern="1200">
                          <a:solidFill>
                            <a:schemeClr val="dk1"/>
                          </a:solidFill>
                          <a:latin typeface="+mn-lt"/>
                          <a:ea typeface="+mn-ea"/>
                          <a:cs typeface="+mn-cs"/>
                        </a:rPr>
                        <a:t>3</a:t>
                      </a:r>
                    </a:p>
                    <a:p>
                      <a:pPr marL="0" algn="l" defTabSz="914400" rtl="0" eaLnBrk="1" latinLnBrk="0" hangingPunct="1"/>
                      <a:r>
                        <a:rPr lang="en-US" sz="900" kern="1200" err="1">
                          <a:solidFill>
                            <a:schemeClr val="dk1"/>
                          </a:solidFill>
                          <a:latin typeface="+mn-lt"/>
                          <a:ea typeface="+mn-ea"/>
                          <a:cs typeface="+mn-cs"/>
                        </a:rPr>
                        <a:t>Zomervakantie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4</a:t>
                      </a:r>
                    </a:p>
                    <a:p>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5</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6</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7</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2954">
                <a:tc>
                  <a:txBody>
                    <a:bodyPr/>
                    <a:lstStyle/>
                    <a:p>
                      <a:pPr marL="0" algn="l" defTabSz="914400" rtl="0" eaLnBrk="1" latinLnBrk="0" hangingPunct="1"/>
                      <a:r>
                        <a:rPr lang="en-US" sz="1500" kern="1200">
                          <a:solidFill>
                            <a:schemeClr val="dk1"/>
                          </a:solidFill>
                          <a:latin typeface="+mn-lt"/>
                          <a:ea typeface="+mn-ea"/>
                          <a:cs typeface="+mn-cs"/>
                        </a:rPr>
                        <a:t>10</a:t>
                      </a:r>
                    </a:p>
                    <a:p>
                      <a:pPr marL="0" algn="l" defTabSz="914400" rtl="0" eaLnBrk="1" latinLnBrk="0" hangingPunct="1"/>
                      <a:r>
                        <a:rPr lang="en-US" sz="900" kern="1200" err="1">
                          <a:solidFill>
                            <a:schemeClr val="dk1"/>
                          </a:solidFill>
                          <a:latin typeface="+mn-lt"/>
                          <a:ea typeface="+mn-ea"/>
                          <a:cs typeface="+mn-cs"/>
                        </a:rPr>
                        <a:t>Zomervakantie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11</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12</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13</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14</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2954">
                <a:tc>
                  <a:txBody>
                    <a:bodyPr/>
                    <a:lstStyle/>
                    <a:p>
                      <a:pPr marL="0" algn="l" defTabSz="914400" rtl="0" eaLnBrk="1" latinLnBrk="0" hangingPunct="1"/>
                      <a:r>
                        <a:rPr lang="en-US" sz="1500" kern="1200">
                          <a:solidFill>
                            <a:schemeClr val="dk1"/>
                          </a:solidFill>
                          <a:latin typeface="+mn-lt"/>
                          <a:ea typeface="+mn-ea"/>
                          <a:cs typeface="+mn-cs"/>
                        </a:rPr>
                        <a:t>17</a:t>
                      </a:r>
                    </a:p>
                    <a:p>
                      <a:pPr marL="0" algn="l" defTabSz="914400" rtl="0" eaLnBrk="1" latinLnBrk="0" hangingPunct="1"/>
                      <a:r>
                        <a:rPr lang="en-US" sz="900" kern="1200" err="1">
                          <a:solidFill>
                            <a:schemeClr val="dk1"/>
                          </a:solidFill>
                          <a:latin typeface="+mn-lt"/>
                          <a:ea typeface="+mn-ea"/>
                          <a:cs typeface="+mn-cs"/>
                        </a:rPr>
                        <a:t>Zomervakantie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18</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19</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20</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21</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2954">
                <a:tc>
                  <a:txBody>
                    <a:bodyPr/>
                    <a:lstStyle/>
                    <a:p>
                      <a:pPr marL="0" algn="l" defTabSz="914400" rtl="0" eaLnBrk="1" latinLnBrk="0" hangingPunct="1"/>
                      <a:r>
                        <a:rPr lang="en-US" sz="1500" kern="1200" dirty="0">
                          <a:solidFill>
                            <a:schemeClr val="dk1"/>
                          </a:solidFill>
                          <a:latin typeface="+mn-lt"/>
                          <a:ea typeface="+mn-ea"/>
                          <a:cs typeface="+mn-cs"/>
                        </a:rPr>
                        <a:t>24</a:t>
                      </a:r>
                    </a:p>
                    <a:p>
                      <a:pPr marL="0" algn="l" defTabSz="914400" rtl="0" eaLnBrk="1" latinLnBrk="0" hangingPunct="1"/>
                      <a:r>
                        <a:rPr lang="en-US" sz="900" kern="1200" dirty="0" err="1">
                          <a:solidFill>
                            <a:schemeClr val="dk1"/>
                          </a:solidFill>
                          <a:latin typeface="+mn-lt"/>
                          <a:ea typeface="+mn-ea"/>
                          <a:cs typeface="+mn-cs"/>
                        </a:rPr>
                        <a:t>Eerste</a:t>
                      </a:r>
                      <a:r>
                        <a:rPr lang="en-US" sz="900" kern="1200" dirty="0">
                          <a:solidFill>
                            <a:schemeClr val="dk1"/>
                          </a:solidFill>
                          <a:latin typeface="+mn-lt"/>
                          <a:ea typeface="+mn-ea"/>
                          <a:cs typeface="+mn-cs"/>
                        </a:rPr>
                        <a:t> </a:t>
                      </a:r>
                      <a:r>
                        <a:rPr lang="en-US" sz="900" kern="1200" dirty="0" err="1">
                          <a:solidFill>
                            <a:schemeClr val="dk1"/>
                          </a:solidFill>
                          <a:latin typeface="+mn-lt"/>
                          <a:ea typeface="+mn-ea"/>
                          <a:cs typeface="+mn-cs"/>
                        </a:rPr>
                        <a:t>schooldag</a:t>
                      </a:r>
                      <a:endParaRPr lang="en-US" sz="9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dirty="0">
                          <a:solidFill>
                            <a:schemeClr val="tx1"/>
                          </a:solidFill>
                          <a:latin typeface="+mn-lt"/>
                          <a:ea typeface="+mn-ea"/>
                          <a:cs typeface="+mn-cs"/>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5" name="Rectangle 4"/>
          <p:cNvSpPr/>
          <p:nvPr/>
        </p:nvSpPr>
        <p:spPr>
          <a:xfrm>
            <a:off x="0" y="2234"/>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Augustus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14C9A1-B381-5D80-1945-AD80550D9121}"/>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402BE25-10CC-F9DB-3825-4454A19D1F66}"/>
              </a:ext>
            </a:extLst>
          </p:cNvPr>
          <p:cNvPicPr>
            <a:picLocks noChangeAspect="1"/>
          </p:cNvPicPr>
          <p:nvPr/>
        </p:nvPicPr>
        <p:blipFill>
          <a:blip r:embed="rId2">
            <a:extLst>
              <a:ext uri="{28A0092B-C50C-407E-A947-70E740481C1C}">
                <a14:useLocalDpi xmlns:a14="http://schemas.microsoft.com/office/drawing/2010/main" val="0"/>
              </a:ext>
            </a:extLst>
          </a:blip>
          <a:srcRect r="10999" b="-1"/>
          <a:stretch>
            <a:fillRect/>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6445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71063516"/>
              </p:ext>
            </p:extLst>
          </p:nvPr>
        </p:nvGraphicFramePr>
        <p:xfrm>
          <a:off x="0" y="984882"/>
          <a:ext cx="9144002" cy="5873119"/>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998318177"/>
                    </a:ext>
                  </a:extLst>
                </a:gridCol>
              </a:tblGrid>
              <a:tr h="506304">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1073363">
                <a:tc>
                  <a:txBody>
                    <a:bodyPr/>
                    <a:lstStyle/>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tx1"/>
                          </a:solidFill>
                          <a:latin typeface="+mn-lt"/>
                          <a:ea typeface="+mn-ea"/>
                          <a:cs typeface="+mn-cs"/>
                        </a:rPr>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1073363">
                <a:tc>
                  <a:txBody>
                    <a:bodyPr/>
                    <a:lstStyle/>
                    <a:p>
                      <a:pPr marL="0" algn="l" defTabSz="914400" rtl="0" eaLnBrk="1" latinLnBrk="0" hangingPunct="1"/>
                      <a:r>
                        <a:rPr lang="en-US" sz="1500" kern="1200">
                          <a:solidFill>
                            <a:schemeClr val="dk1"/>
                          </a:solidFill>
                          <a:latin typeface="+mn-lt"/>
                          <a:ea typeface="+mn-ea"/>
                          <a:cs typeface="+mn-cs"/>
                        </a:rPr>
                        <a:t>7</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a:solidFill>
                            <a:schemeClr val="dk1"/>
                          </a:solidFill>
                          <a:latin typeface="+mn-lt"/>
                          <a:ea typeface="+mn-ea"/>
                          <a:cs typeface="+mn-cs"/>
                        </a:rPr>
                        <a:t>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mn-lt"/>
                          <a:ea typeface="+mn-ea"/>
                          <a:cs typeface="+mn-cs"/>
                        </a:rPr>
                        <a:t>1 t/m 8</a:t>
                      </a:r>
                    </a:p>
                    <a:p>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Ouderkindgesprekken</a:t>
                      </a:r>
                      <a:r>
                        <a:rPr lang="en-US" sz="900" kern="120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1 t/m 8</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dirty="0">
                          <a:solidFill>
                            <a:schemeClr val="tx1"/>
                          </a:solidFill>
                          <a:latin typeface="+mn-lt"/>
                          <a:ea typeface="+mn-ea"/>
                          <a:cs typeface="+mn-cs"/>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2"/>
                  </a:ext>
                </a:extLst>
              </a:tr>
              <a:tr h="1073363">
                <a:tc>
                  <a:txBody>
                    <a:bodyPr/>
                    <a:lstStyle/>
                    <a:p>
                      <a:pPr marL="0" algn="l" defTabSz="914400" rtl="0" eaLnBrk="1" latinLnBrk="0" hangingPunct="1"/>
                      <a:r>
                        <a:rPr lang="en-US" sz="1500" kern="1200">
                          <a:solidFill>
                            <a:schemeClr val="dk1"/>
                          </a:solidFill>
                          <a:latin typeface="+mn-lt"/>
                          <a:ea typeface="+mn-ea"/>
                          <a:cs typeface="+mn-cs"/>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a:solidFill>
                            <a:schemeClr val="dk1"/>
                          </a:solidFill>
                          <a:latin typeface="+mn-lt"/>
                          <a:ea typeface="+mn-ea"/>
                          <a:cs typeface="+mn-cs"/>
                        </a:rPr>
                        <a:t>15</a:t>
                      </a:r>
                    </a:p>
                    <a:p>
                      <a:r>
                        <a:rPr lang="en-US" sz="900" kern="1200" err="1">
                          <a:solidFill>
                            <a:schemeClr val="dk1"/>
                          </a:solidFill>
                          <a:latin typeface="+mn-lt"/>
                          <a:ea typeface="+mn-ea"/>
                          <a:cs typeface="+mn-cs"/>
                        </a:rPr>
                        <a:t>Prinsjesdag</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a:solidFill>
                            <a:schemeClr val="dk1"/>
                          </a:solidFill>
                          <a:latin typeface="+mn-lt"/>
                          <a:ea typeface="+mn-ea"/>
                          <a:cs typeface="+mn-cs"/>
                        </a:rPr>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dirty="0">
                          <a:solidFill>
                            <a:schemeClr val="tx1"/>
                          </a:solidFill>
                          <a:latin typeface="+mn-lt"/>
                          <a:ea typeface="+mn-ea"/>
                          <a:cs typeface="+mn-cs"/>
                        </a:rPr>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3"/>
                  </a:ext>
                </a:extLst>
              </a:tr>
              <a:tr h="1073363">
                <a:tc>
                  <a:txBody>
                    <a:bodyPr/>
                    <a:lstStyle/>
                    <a:p>
                      <a:pPr marL="0" algn="l" defTabSz="914400" rtl="0" eaLnBrk="1" latinLnBrk="0" hangingPunct="1"/>
                      <a:r>
                        <a:rPr lang="en-US" sz="1500" kern="1200">
                          <a:solidFill>
                            <a:schemeClr val="dk1"/>
                          </a:solidFill>
                          <a:latin typeface="+mn-lt"/>
                          <a:ea typeface="+mn-ea"/>
                          <a:cs typeface="+mn-cs"/>
                        </a:rPr>
                        <a:t>21</a:t>
                      </a:r>
                    </a:p>
                    <a:p>
                      <a:pPr marL="0" algn="l" defTabSz="914400" rtl="0" eaLnBrk="1" latinLnBrk="0" hangingPunct="1"/>
                      <a:r>
                        <a:rPr lang="en-US" sz="900" kern="1200">
                          <a:solidFill>
                            <a:schemeClr val="dk1"/>
                          </a:solidFill>
                          <a:latin typeface="+mn-lt"/>
                          <a:ea typeface="+mn-ea"/>
                          <a:cs typeface="+mn-cs"/>
                        </a:rPr>
                        <a:t>Week </a:t>
                      </a:r>
                      <a:r>
                        <a:rPr lang="en-US" sz="900" kern="1200" err="1">
                          <a:solidFill>
                            <a:schemeClr val="dk1"/>
                          </a:solidFill>
                          <a:latin typeface="+mn-lt"/>
                          <a:ea typeface="+mn-ea"/>
                          <a:cs typeface="+mn-cs"/>
                        </a:rPr>
                        <a:t>tegen</a:t>
                      </a:r>
                      <a:r>
                        <a:rPr lang="en-US" sz="900" kern="1200">
                          <a:solidFill>
                            <a:schemeClr val="dk1"/>
                          </a:solidFill>
                          <a:latin typeface="+mn-lt"/>
                          <a:ea typeface="+mn-ea"/>
                          <a:cs typeface="+mn-cs"/>
                        </a:rPr>
                        <a:t> </a:t>
                      </a:r>
                      <a:r>
                        <a:rPr lang="en-US" sz="900" kern="1200" err="1">
                          <a:solidFill>
                            <a:schemeClr val="dk1"/>
                          </a:solidFill>
                          <a:latin typeface="+mn-lt"/>
                          <a:ea typeface="+mn-ea"/>
                          <a:cs typeface="+mn-cs"/>
                        </a:rPr>
                        <a:t>pesten</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a:solidFill>
                            <a:schemeClr val="dk1"/>
                          </a:solidFill>
                          <a:latin typeface="+mn-lt"/>
                          <a:ea typeface="+mn-ea"/>
                          <a:cs typeface="+mn-cs"/>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25</a:t>
                      </a:r>
                    </a:p>
                    <a:p>
                      <a:pPr lvl="0">
                        <a:buNone/>
                      </a:pPr>
                      <a:r>
                        <a:rPr lang="en-US" sz="900" b="1" dirty="0"/>
                        <a:t>BSO en </a:t>
                      </a:r>
                      <a:r>
                        <a:rPr lang="en-US" sz="900" b="1" dirty="0" err="1"/>
                        <a:t>Peuters</a:t>
                      </a:r>
                      <a:r>
                        <a:rPr lang="en-US" sz="900" b="1" dirty="0"/>
                        <a:t> </a:t>
                      </a:r>
                      <a:r>
                        <a:rPr lang="en-US" sz="900" b="1" dirty="0" err="1"/>
                        <a:t>gesloten</a:t>
                      </a:r>
                      <a:r>
                        <a:rPr lang="en-US" sz="900" b="1" dirty="0"/>
                        <a:t> </a:t>
                      </a:r>
                      <a:r>
                        <a:rPr lang="en-US" sz="900" b="1" dirty="0" err="1"/>
                        <a:t>vanwege</a:t>
                      </a:r>
                      <a:r>
                        <a:rPr lang="en-US" sz="900" b="1" dirty="0"/>
                        <a:t> 12,5 </a:t>
                      </a:r>
                      <a:r>
                        <a:rPr lang="en-US" sz="900" b="1" dirty="0" err="1"/>
                        <a:t>jubileum</a:t>
                      </a:r>
                      <a:endParaRPr lang="en-US" sz="900" b="1"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dirty="0">
                          <a:solidFill>
                            <a:schemeClr val="tx1"/>
                          </a:solidFill>
                          <a:latin typeface="+mn-lt"/>
                          <a:ea typeface="+mn-ea"/>
                          <a:cs typeface="+mn-cs"/>
                        </a:rPr>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4"/>
                  </a:ext>
                </a:extLst>
              </a:tr>
              <a:tr h="1073363">
                <a:tc>
                  <a:txBody>
                    <a:bodyPr/>
                    <a:lstStyle/>
                    <a:p>
                      <a:pPr marL="0" algn="l" defTabSz="914400" rtl="0" eaLnBrk="1" latinLnBrk="0" hangingPunct="1"/>
                      <a:r>
                        <a:rPr lang="en-US" sz="1500" kern="1200">
                          <a:solidFill>
                            <a:schemeClr val="dk1"/>
                          </a:solidFill>
                          <a:latin typeface="+mn-lt"/>
                          <a:ea typeface="+mn-ea"/>
                          <a:cs typeface="+mn-cs"/>
                        </a:rPr>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30</a:t>
                      </a:r>
                    </a:p>
                    <a:p>
                      <a:r>
                        <a:rPr lang="en-US" sz="900"/>
                        <a:t>Start </a:t>
                      </a:r>
                      <a:r>
                        <a:rPr lang="en-US" sz="900" err="1"/>
                        <a:t>Kinderboekenweek</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endParaRPr lang="en-US" sz="1500" kern="120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endParaRPr lang="en-US" sz="1500" kern="1200" dirty="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B870E123-A8E4-EA7D-8926-81739D9CB9C8}"/>
              </a:ext>
            </a:extLst>
          </p:cNvPr>
          <p:cNvSpPr/>
          <p:nvPr/>
        </p:nvSpPr>
        <p:spPr>
          <a:xfrm>
            <a:off x="0" y="-2"/>
            <a:ext cx="9143999" cy="984885"/>
          </a:xfrm>
          <a:prstGeom prst="rect">
            <a:avLst/>
          </a:prstGeom>
          <a:solidFill>
            <a:srgbClr val="FFFF00"/>
          </a:solidFill>
        </p:spPr>
        <p:txBody>
          <a:bodyPr wrap="square">
            <a:spAutoFit/>
          </a:bodyPr>
          <a:lstStyle/>
          <a:p>
            <a:pPr algn="ctr"/>
            <a:r>
              <a:rPr lang="en-US" sz="5800" dirty="0">
                <a:solidFill>
                  <a:srgbClr val="C00000"/>
                </a:solidFill>
                <a:latin typeface="Verdana" panose="020B0604030504040204" pitchFamily="34" charset="0"/>
                <a:ea typeface="Verdana" panose="020B0604030504040204" pitchFamily="34" charset="0"/>
              </a:rPr>
              <a:t>September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60C0A-A4AA-40AB-F85C-C5659086ADEE}"/>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9F313A5A-A9DF-4198-877D-74A55BB93CB3}"/>
              </a:ext>
            </a:extLst>
          </p:cNvPr>
          <p:cNvPicPr>
            <a:picLocks noChangeAspect="1"/>
          </p:cNvPicPr>
          <p:nvPr/>
        </p:nvPicPr>
        <p:blipFill>
          <a:blip r:embed="rId2">
            <a:extLst>
              <a:ext uri="{28A0092B-C50C-407E-A947-70E740481C1C}">
                <a14:useLocalDpi xmlns:a14="http://schemas.microsoft.com/office/drawing/2010/main" val="0"/>
              </a:ext>
            </a:extLst>
          </a:blip>
          <a:srcRect b="6250"/>
          <a:stretch>
            <a:fillRect/>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709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1821703"/>
              </p:ext>
            </p:extLst>
          </p:nvPr>
        </p:nvGraphicFramePr>
        <p:xfrm>
          <a:off x="-1" y="984890"/>
          <a:ext cx="9144002" cy="5873110"/>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067122245"/>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1">
                <a:tc>
                  <a:txBody>
                    <a:bodyPr/>
                    <a:lstStyle/>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a:t>
                      </a:r>
                    </a:p>
                    <a:p>
                      <a:r>
                        <a:rPr lang="en-US" sz="900" dirty="0" err="1"/>
                        <a:t>Kinderboekenweek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a:t>
                      </a:r>
                    </a:p>
                    <a:p>
                      <a:r>
                        <a:rPr lang="en-US" sz="900" err="1"/>
                        <a:t>Studiedag</a:t>
                      </a:r>
                      <a:endParaRPr lang="en-US" sz="9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1">
                <a:tc>
                  <a:txBody>
                    <a:bodyPr/>
                    <a:lstStyle/>
                    <a:p>
                      <a:pPr marL="0" algn="l" defTabSz="914400" rtl="0" eaLnBrk="1" latinLnBrk="0" hangingPunct="1"/>
                      <a:r>
                        <a:rPr lang="en-US" sz="1500" kern="1200">
                          <a:solidFill>
                            <a:schemeClr val="dk1"/>
                          </a:solidFill>
                          <a:latin typeface="+mn-lt"/>
                          <a:ea typeface="+mn-ea"/>
                          <a:cs typeface="+mn-cs"/>
                        </a:rPr>
                        <a:t>5</a:t>
                      </a:r>
                    </a:p>
                    <a:p>
                      <a:pPr marL="0" algn="l" defTabSz="914400" rtl="0" eaLnBrk="1" latinLnBrk="0" hangingPunct="1"/>
                      <a:r>
                        <a:rPr lang="en-US" sz="900" kern="1200" err="1">
                          <a:solidFill>
                            <a:schemeClr val="dk1"/>
                          </a:solidFill>
                          <a:latin typeface="+mn-lt"/>
                          <a:ea typeface="+mn-ea"/>
                          <a:cs typeface="+mn-cs"/>
                        </a:rPr>
                        <a:t>Kinderboekenweek</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6</a:t>
                      </a:r>
                    </a:p>
                    <a:p>
                      <a:pPr marL="0" algn="l" defTabSz="914400" rtl="0" eaLnBrk="1" latinLnBrk="0" hangingPunct="1"/>
                      <a:r>
                        <a:rPr lang="en-US" sz="900" err="1"/>
                        <a:t>Kinderboekenweek</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7</a:t>
                      </a:r>
                    </a:p>
                    <a:p>
                      <a:pPr marL="0" algn="l" defTabSz="914400" rtl="0" eaLnBrk="1" latinLnBrk="0" hangingPunct="1"/>
                      <a:r>
                        <a:rPr lang="en-US" sz="900" err="1"/>
                        <a:t>Kinderboekenweek</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p>
                      <a:r>
                        <a:rPr lang="en-US" sz="900" dirty="0" err="1"/>
                        <a:t>Kinderboekenweek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9</a:t>
                      </a:r>
                    </a:p>
                    <a:p>
                      <a:r>
                        <a:rPr lang="en-US" sz="900" dirty="0" err="1"/>
                        <a:t>Kinderboekenweek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1">
                <a:tc>
                  <a:txBody>
                    <a:bodyPr/>
                    <a:lstStyle/>
                    <a:p>
                      <a:pPr marL="0" algn="l" defTabSz="914400" rtl="0" eaLnBrk="1" latinLnBrk="0" hangingPunct="1"/>
                      <a:r>
                        <a:rPr lang="en-US" sz="1500" kern="1200">
                          <a:solidFill>
                            <a:schemeClr val="dk1"/>
                          </a:solidFill>
                          <a:latin typeface="+mn-lt"/>
                          <a:ea typeface="+mn-ea"/>
                          <a:cs typeface="+mn-cs"/>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p>
                      <a:r>
                        <a:rPr lang="en-US" sz="900" b="1" u="sng" dirty="0"/>
                        <a:t>School tot 12:00 </a:t>
                      </a:r>
                      <a:r>
                        <a:rPr lang="en-US" sz="900" b="1" u="sng" dirty="0" err="1"/>
                        <a:t>uur</a:t>
                      </a:r>
                      <a:endParaRPr lang="en-US" sz="900" b="1" u="sng" dirty="0"/>
                    </a:p>
                    <a:p>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1">
                <a:tc>
                  <a:txBody>
                    <a:bodyPr/>
                    <a:lstStyle/>
                    <a:p>
                      <a:pPr marL="0" algn="l" defTabSz="914400" rtl="0" eaLnBrk="1" latinLnBrk="0" hangingPunct="1"/>
                      <a:r>
                        <a:rPr lang="en-US" sz="1500" kern="1200">
                          <a:solidFill>
                            <a:schemeClr val="dk1"/>
                          </a:solidFill>
                          <a:latin typeface="+mn-lt"/>
                          <a:ea typeface="+mn-ea"/>
                          <a:cs typeface="+mn-cs"/>
                        </a:rPr>
                        <a:t>19</a:t>
                      </a:r>
                    </a:p>
                    <a:p>
                      <a:pPr marL="0" algn="l" defTabSz="914400" rtl="0" eaLnBrk="1" latinLnBrk="0" hangingPunct="1"/>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dk1"/>
                          </a:solidFill>
                          <a:latin typeface="+mn-lt"/>
                          <a:ea typeface="+mn-ea"/>
                          <a:cs typeface="+mn-cs"/>
                        </a:rPr>
                        <a:t>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pPr marL="0" algn="l" defTabSz="914400" rtl="0" eaLnBrk="1" latinLnBrk="0" hangingPunct="1"/>
                      <a:endParaRPr lang="en-US" sz="15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dk1"/>
                          </a:solidFill>
                          <a:latin typeface="+mn-lt"/>
                          <a:ea typeface="+mn-ea"/>
                          <a:cs typeface="+mn-cs"/>
                        </a:rPr>
                        <a:t>21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pPr marL="0" algn="l" defTabSz="914400" rtl="0" eaLnBrk="1" latinLnBrk="0" hangingPunct="1"/>
                      <a:endParaRPr lang="en-US" sz="15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endParaRPr lang="en-US" sz="15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endParaRPr lang="en-US" sz="15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1">
                <a:tc>
                  <a:txBody>
                    <a:bodyPr/>
                    <a:lstStyle/>
                    <a:p>
                      <a:pPr marL="0" algn="l" defTabSz="914400" rtl="0" eaLnBrk="1" latinLnBrk="0" hangingPunct="1"/>
                      <a:r>
                        <a:rPr lang="en-US" sz="1500" kern="1200">
                          <a:solidFill>
                            <a:schemeClr val="dk1"/>
                          </a:solidFill>
                          <a:latin typeface="+mn-lt"/>
                          <a:ea typeface="+mn-ea"/>
                          <a:cs typeface="+mn-cs"/>
                        </a:rPr>
                        <a:t>26</a:t>
                      </a:r>
                    </a:p>
                    <a:p>
                      <a:pPr marL="0" algn="l" defTabSz="914400" rtl="0" eaLnBrk="1" latinLnBrk="0" hangingPunct="1"/>
                      <a:r>
                        <a:rPr lang="en-US" sz="900" kern="1200" err="1">
                          <a:solidFill>
                            <a:schemeClr val="dk1"/>
                          </a:solidFill>
                          <a:latin typeface="+mn-lt"/>
                          <a:ea typeface="+mn-ea"/>
                          <a:cs typeface="+mn-cs"/>
                        </a:rPr>
                        <a:t>Studiedag</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dirty="0">
                          <a:solidFill>
                            <a:schemeClr val="dk1"/>
                          </a:solidFill>
                          <a:latin typeface="+mn-lt"/>
                          <a:ea typeface="+mn-ea"/>
                          <a:cs typeface="+mn-cs"/>
                        </a:rPr>
                        <a:t>27</a:t>
                      </a:r>
                    </a:p>
                    <a:p>
                      <a:pPr marL="0" algn="l" defTabSz="914400" rtl="0" eaLnBrk="1" latinLnBrk="0" hangingPunct="1"/>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kern="1200" dirty="0">
                          <a:solidFill>
                            <a:schemeClr val="dk1"/>
                          </a:solidFill>
                          <a:latin typeface="+mn-lt"/>
                          <a:ea typeface="+mn-ea"/>
                          <a:cs typeface="+mn-cs"/>
                        </a:rPr>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kern="1200" dirty="0">
                          <a:solidFill>
                            <a:schemeClr val="dk1"/>
                          </a:solidFill>
                          <a:latin typeface="+mn-lt"/>
                          <a:ea typeface="+mn-ea"/>
                          <a:cs typeface="+mn-cs"/>
                        </a:rPr>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760FC9C9-FBE0-FC5A-1654-A4EB2DD172BB}"/>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Oktober 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0779F8-B1A2-3A57-7F39-9910347B895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Afbeelding 7">
            <a:extLst>
              <a:ext uri="{FF2B5EF4-FFF2-40B4-BE49-F238E27FC236}">
                <a16:creationId xmlns:a16="http://schemas.microsoft.com/office/drawing/2014/main" id="{7F76AC64-7677-B6E7-EB79-0A388B0B7EDC}"/>
              </a:ext>
            </a:extLst>
          </p:cNvPr>
          <p:cNvPicPr>
            <a:picLocks noChangeAspect="1"/>
          </p:cNvPicPr>
          <p:nvPr/>
        </p:nvPicPr>
        <p:blipFill>
          <a:blip r:embed="rId2">
            <a:extLst>
              <a:ext uri="{28A0092B-C50C-407E-A947-70E740481C1C}">
                <a14:useLocalDpi xmlns:a14="http://schemas.microsoft.com/office/drawing/2010/main" val="0"/>
              </a:ext>
            </a:extLst>
          </a:blip>
          <a:srcRect l="10983" r="2" b="2"/>
          <a:stretch>
            <a:fillRect/>
          </a:stretch>
        </p:blipFill>
        <p:spPr>
          <a:xfrm>
            <a:off x="20" y="1282"/>
            <a:ext cx="9143980" cy="6856718"/>
          </a:xfrm>
          <a:prstGeom prst="rect">
            <a:avLst/>
          </a:prstGeom>
        </p:spPr>
      </p:pic>
    </p:spTree>
    <p:extLst>
      <p:ext uri="{BB962C8B-B14F-4D97-AF65-F5344CB8AC3E}">
        <p14:creationId xmlns:p14="http://schemas.microsoft.com/office/powerpoint/2010/main" val="906722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89260963"/>
              </p:ext>
            </p:extLst>
          </p:nvPr>
        </p:nvGraphicFramePr>
        <p:xfrm>
          <a:off x="-1" y="984885"/>
          <a:ext cx="9143995" cy="5881793"/>
        </p:xfrm>
        <a:graphic>
          <a:graphicData uri="http://schemas.openxmlformats.org/drawingml/2006/table">
            <a:tbl>
              <a:tblPr>
                <a:tableStyleId>{5C22544A-7EE6-4342-B048-85BDC9FD1C3A}</a:tableStyleId>
              </a:tblPr>
              <a:tblGrid>
                <a:gridCol w="1306285">
                  <a:extLst>
                    <a:ext uri="{9D8B030D-6E8A-4147-A177-3AD203B41FA5}">
                      <a16:colId xmlns:a16="http://schemas.microsoft.com/office/drawing/2014/main" val="20001"/>
                    </a:ext>
                  </a:extLst>
                </a:gridCol>
                <a:gridCol w="1306285">
                  <a:extLst>
                    <a:ext uri="{9D8B030D-6E8A-4147-A177-3AD203B41FA5}">
                      <a16:colId xmlns:a16="http://schemas.microsoft.com/office/drawing/2014/main" val="20002"/>
                    </a:ext>
                  </a:extLst>
                </a:gridCol>
                <a:gridCol w="1306285">
                  <a:extLst>
                    <a:ext uri="{9D8B030D-6E8A-4147-A177-3AD203B41FA5}">
                      <a16:colId xmlns:a16="http://schemas.microsoft.com/office/drawing/2014/main" val="20003"/>
                    </a:ext>
                  </a:extLst>
                </a:gridCol>
                <a:gridCol w="1306285">
                  <a:extLst>
                    <a:ext uri="{9D8B030D-6E8A-4147-A177-3AD203B41FA5}">
                      <a16:colId xmlns:a16="http://schemas.microsoft.com/office/drawing/2014/main" val="20004"/>
                    </a:ext>
                  </a:extLst>
                </a:gridCol>
                <a:gridCol w="1306285">
                  <a:extLst>
                    <a:ext uri="{9D8B030D-6E8A-4147-A177-3AD203B41FA5}">
                      <a16:colId xmlns:a16="http://schemas.microsoft.com/office/drawing/2014/main" val="20005"/>
                    </a:ext>
                  </a:extLst>
                </a:gridCol>
                <a:gridCol w="1306285">
                  <a:extLst>
                    <a:ext uri="{9D8B030D-6E8A-4147-A177-3AD203B41FA5}">
                      <a16:colId xmlns:a16="http://schemas.microsoft.com/office/drawing/2014/main" val="20006"/>
                    </a:ext>
                  </a:extLst>
                </a:gridCol>
                <a:gridCol w="1306285">
                  <a:extLst>
                    <a:ext uri="{9D8B030D-6E8A-4147-A177-3AD203B41FA5}">
                      <a16:colId xmlns:a16="http://schemas.microsoft.com/office/drawing/2014/main" val="4268436224"/>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algn="l" defTabSz="914400" rtl="0" eaLnBrk="1" latinLnBrk="0" hangingPunct="1"/>
                      <a:r>
                        <a:rPr lang="en-US" sz="1500" kern="1200" dirty="0">
                          <a:solidFill>
                            <a:schemeClr val="dk1"/>
                          </a:solidFill>
                          <a:latin typeface="+mn-lt"/>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latin typeface="+mn-lt"/>
                          <a:ea typeface="+mn-ea"/>
                          <a:cs typeface="+mn-cs"/>
                        </a:rPr>
                        <a:t>Cito </a:t>
                      </a:r>
                      <a:r>
                        <a:rPr lang="en-US" sz="900" kern="1200" dirty="0" err="1">
                          <a:solidFill>
                            <a:schemeClr val="dk1"/>
                          </a:solidFill>
                          <a:latin typeface="+mn-lt"/>
                          <a:ea typeface="+mn-ea"/>
                          <a:cs typeface="+mn-cs"/>
                        </a:rPr>
                        <a:t>toetsen</a:t>
                      </a:r>
                      <a:endParaRPr lang="en-US" sz="900" kern="1200" dirty="0">
                        <a:solidFill>
                          <a:schemeClr val="dk1"/>
                        </a:solidFill>
                        <a:latin typeface="+mn-lt"/>
                        <a:ea typeface="+mn-ea"/>
                        <a:cs typeface="+mn-cs"/>
                      </a:endParaRP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dk1"/>
                          </a:solidFill>
                          <a:latin typeface="+mn-lt"/>
                          <a:ea typeface="+mn-ea"/>
                          <a:cs typeface="+mn-cs"/>
                        </a:rPr>
                        <a:t>Cito </a:t>
                      </a:r>
                      <a:r>
                        <a:rPr lang="en-US" sz="900" kern="1200" err="1">
                          <a:solidFill>
                            <a:schemeClr val="dk1"/>
                          </a:solidFill>
                          <a:latin typeface="+mn-lt"/>
                          <a:ea typeface="+mn-ea"/>
                          <a:cs typeface="+mn-cs"/>
                        </a:rPr>
                        <a:t>toetsen</a:t>
                      </a:r>
                      <a:endParaRPr lang="en-US" sz="900" kern="1200">
                        <a:solidFill>
                          <a:schemeClr val="dk1"/>
                        </a:solidFill>
                        <a:latin typeface="+mn-lt"/>
                        <a:ea typeface="+mn-ea"/>
                        <a:cs typeface="+mn-cs"/>
                      </a:endParaRPr>
                    </a:p>
                    <a:p>
                      <a:endParaRPr lang="en-US" sz="900"/>
                    </a:p>
                    <a:p>
                      <a:r>
                        <a:rPr lang="en-US" sz="900"/>
                        <a:t>Start week v/d </a:t>
                      </a:r>
                      <a:r>
                        <a:rPr lang="en-US" sz="900" err="1"/>
                        <a:t>mediawijsheid</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pPr marL="0" algn="l" defTabSz="914400" rtl="0" eaLnBrk="1" latinLnBrk="0" hangingPunct="1"/>
                      <a:r>
                        <a:rPr lang="en-US" sz="1500" kern="1200">
                          <a:solidFill>
                            <a:schemeClr val="dk1"/>
                          </a:solidFill>
                          <a:latin typeface="+mn-lt"/>
                          <a:ea typeface="+mn-ea"/>
                          <a:cs typeface="+mn-cs"/>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Einde</a:t>
                      </a:r>
                      <a:r>
                        <a:rPr lang="en-US" sz="900"/>
                        <a:t> week v/d </a:t>
                      </a:r>
                      <a:r>
                        <a:rPr lang="en-US" sz="900" err="1"/>
                        <a:t>mediawijsheid</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14</a:t>
                      </a:r>
                    </a:p>
                    <a:p>
                      <a:pPr marL="0" algn="l" defTabSz="914400" rtl="0" eaLnBrk="1" latinLnBrk="0" hangingPunct="1"/>
                      <a:r>
                        <a:rPr lang="en-US" sz="900" kern="1200" err="1">
                          <a:solidFill>
                            <a:schemeClr val="tx1"/>
                          </a:solidFill>
                          <a:latin typeface="+mn-lt"/>
                          <a:ea typeface="+mn-ea"/>
                          <a:cs typeface="+mn-cs"/>
                        </a:rPr>
                        <a:t>Intocht</a:t>
                      </a:r>
                      <a:r>
                        <a:rPr lang="en-US" sz="900" kern="1200">
                          <a:solidFill>
                            <a:schemeClr val="tx1"/>
                          </a:solidFill>
                          <a:latin typeface="+mn-lt"/>
                          <a:ea typeface="+mn-ea"/>
                          <a:cs typeface="+mn-cs"/>
                        </a:rPr>
                        <a:t> Sinterklaas</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pPr marL="0" algn="l" defTabSz="914400" rtl="0" eaLnBrk="1" latinLnBrk="0" hangingPunct="1"/>
                      <a:r>
                        <a:rPr lang="en-US" sz="1500" kern="1200">
                          <a:solidFill>
                            <a:schemeClr val="dk1"/>
                          </a:solidFill>
                          <a:latin typeface="+mn-lt"/>
                          <a:ea typeface="+mn-ea"/>
                          <a:cs typeface="+mn-cs"/>
                        </a:rPr>
                        <a:t>16</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18</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pPr marL="0" algn="l" defTabSz="914400" rtl="0" eaLnBrk="1" latinLnBrk="0" hangingPunct="1"/>
                      <a:endParaRPr lang="en-US" sz="900" kern="1200">
                        <a:solidFill>
                          <a:schemeClr val="dk1"/>
                        </a:solidFill>
                        <a:latin typeface="+mn-lt"/>
                        <a:ea typeface="+mn-ea"/>
                        <a:cs typeface="+mn-cs"/>
                      </a:endParaRPr>
                    </a:p>
                    <a:p>
                      <a:pPr marL="0" algn="l" defTabSz="914400" rtl="0" eaLnBrk="1" latinLnBrk="0" hangingPunct="1"/>
                      <a:r>
                        <a:rPr lang="en-US" sz="900" kern="1200">
                          <a:solidFill>
                            <a:schemeClr val="dk1"/>
                          </a:solidFill>
                          <a:latin typeface="+mn-lt"/>
                          <a:ea typeface="+mn-ea"/>
                          <a:cs typeface="+mn-cs"/>
                        </a:rPr>
                        <a:t>VO- Markt</a:t>
                      </a:r>
                    </a:p>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19</a:t>
                      </a:r>
                    </a:p>
                    <a:p>
                      <a:pPr marL="0" algn="l" defTabSz="914400" rtl="0" eaLnBrk="1" latinLnBrk="0" hangingPunct="1"/>
                      <a:r>
                        <a:rPr lang="en-US" sz="900" kern="1200" dirty="0" err="1">
                          <a:solidFill>
                            <a:schemeClr val="dk1"/>
                          </a:solidFill>
                          <a:latin typeface="+mn-lt"/>
                          <a:ea typeface="+mn-ea"/>
                          <a:cs typeface="+mn-cs"/>
                        </a:rPr>
                        <a:t>Ouderkindgesprekken</a:t>
                      </a:r>
                      <a:r>
                        <a:rPr lang="en-US" sz="900" kern="1200" dirty="0">
                          <a:solidFill>
                            <a:schemeClr val="dk1"/>
                          </a:solidFill>
                          <a:latin typeface="+mn-lt"/>
                          <a:ea typeface="+mn-ea"/>
                          <a:cs typeface="+mn-cs"/>
                        </a:rPr>
                        <a:t> </a:t>
                      </a:r>
                    </a:p>
                    <a:p>
                      <a:pPr marL="0" algn="l" defTabSz="914400" rtl="0" eaLnBrk="1" latinLnBrk="0" hangingPunct="1"/>
                      <a:r>
                        <a:rPr lang="en-US" sz="900" kern="1200" dirty="0">
                          <a:solidFill>
                            <a:schemeClr val="dk1"/>
                          </a:solidFill>
                          <a:latin typeface="+mn-lt"/>
                          <a:ea typeface="+mn-ea"/>
                          <a:cs typeface="+mn-cs"/>
                        </a:rPr>
                        <a:t>1 t/m 8</a:t>
                      </a: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pPr marL="0" algn="l" defTabSz="914400" rtl="0" eaLnBrk="1" latinLnBrk="0" hangingPunct="1"/>
                      <a:r>
                        <a:rPr lang="en-US" sz="1500" kern="1200">
                          <a:solidFill>
                            <a:schemeClr val="dk1"/>
                          </a:solidFill>
                          <a:latin typeface="+mn-lt"/>
                          <a:ea typeface="+mn-ea"/>
                          <a:cs typeface="+mn-cs"/>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pPr marL="0" algn="l" defTabSz="914400" rtl="0" eaLnBrk="1" latinLnBrk="0" hangingPunct="1"/>
                      <a:r>
                        <a:rPr lang="en-US" sz="1500" kern="1200">
                          <a:solidFill>
                            <a:schemeClr val="dk1"/>
                          </a:solidFill>
                          <a:latin typeface="+mn-lt"/>
                          <a:ea typeface="+mn-ea"/>
                          <a:cs typeface="+mn-cs"/>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dirty="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F742E3CB-D304-9581-2A13-7260E1AFEA51}"/>
              </a:ext>
            </a:extLst>
          </p:cNvPr>
          <p:cNvSpPr/>
          <p:nvPr/>
        </p:nvSpPr>
        <p:spPr>
          <a:xfrm>
            <a:off x="0"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November 2026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E80C89-8F50-E9F4-93B0-0EF5502A20A8}"/>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E82E8C3C-6E42-91BC-2A03-24EFB174E640}"/>
              </a:ext>
            </a:extLst>
          </p:cNvPr>
          <p:cNvPicPr>
            <a:picLocks noChangeAspect="1"/>
          </p:cNvPicPr>
          <p:nvPr/>
        </p:nvPicPr>
        <p:blipFill>
          <a:blip r:embed="rId2">
            <a:extLst>
              <a:ext uri="{28A0092B-C50C-407E-A947-70E740481C1C}">
                <a14:useLocalDpi xmlns:a14="http://schemas.microsoft.com/office/drawing/2010/main" val="0"/>
              </a:ext>
            </a:extLst>
          </a:blip>
          <a:srcRect t="2792" b="3476"/>
          <a:stretch>
            <a:fillRect/>
          </a:stretch>
        </p:blipFill>
        <p:spPr>
          <a:xfrm>
            <a:off x="20" y="1282"/>
            <a:ext cx="9143980" cy="6856718"/>
          </a:xfrm>
          <a:prstGeom prst="rect">
            <a:avLst/>
          </a:prstGeom>
        </p:spPr>
      </p:pic>
    </p:spTree>
    <p:extLst>
      <p:ext uri="{BB962C8B-B14F-4D97-AF65-F5344CB8AC3E}">
        <p14:creationId xmlns:p14="http://schemas.microsoft.com/office/powerpoint/2010/main" val="1512111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36893932"/>
              </p:ext>
            </p:extLst>
          </p:nvPr>
        </p:nvGraphicFramePr>
        <p:xfrm>
          <a:off x="0"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94796536"/>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endParaRPr lang="en-US" sz="900" dirty="0"/>
                    </a:p>
                    <a:p>
                      <a:r>
                        <a:rPr lang="en-US" sz="900" dirty="0"/>
                        <a:t>Sinterklaas </a:t>
                      </a:r>
                      <a:r>
                        <a:rPr lang="en-US" sz="900" dirty="0" err="1"/>
                        <a:t>viering</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5</a:t>
                      </a:r>
                    </a:p>
                    <a:p>
                      <a:pPr marL="0" algn="l" defTabSz="914400" rtl="0" eaLnBrk="1" latinLnBrk="0" hangingPunct="1"/>
                      <a:r>
                        <a:rPr lang="en-US" sz="900" kern="1200" err="1">
                          <a:solidFill>
                            <a:schemeClr val="tx1"/>
                          </a:solidFill>
                          <a:latin typeface="+mn-lt"/>
                          <a:ea typeface="+mn-ea"/>
                          <a:cs typeface="+mn-cs"/>
                        </a:rPr>
                        <a:t>Pakjes</a:t>
                      </a:r>
                      <a:r>
                        <a:rPr lang="en-US" sz="900" kern="1200">
                          <a:solidFill>
                            <a:schemeClr val="tx1"/>
                          </a:solidFill>
                          <a:latin typeface="+mn-lt"/>
                          <a:ea typeface="+mn-ea"/>
                          <a:cs typeface="+mn-cs"/>
                        </a:rPr>
                        <a:t> </a:t>
                      </a:r>
                      <a:r>
                        <a:rPr lang="en-US" sz="900" kern="1200" err="1">
                          <a:solidFill>
                            <a:schemeClr val="tx1"/>
                          </a:solidFill>
                          <a:latin typeface="+mn-lt"/>
                          <a:ea typeface="+mn-ea"/>
                          <a:cs typeface="+mn-cs"/>
                        </a:rPr>
                        <a:t>avond</a:t>
                      </a:r>
                      <a:endParaRPr lang="en-US" sz="900" kern="1200">
                        <a:solidFill>
                          <a:schemeClr val="tx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pPr marL="0" algn="l" defTabSz="914400" rtl="0" eaLnBrk="1" latinLnBrk="0" hangingPunct="1"/>
                      <a:r>
                        <a:rPr lang="en-US" sz="1500" kern="1200">
                          <a:solidFill>
                            <a:schemeClr val="dk1"/>
                          </a:solidFill>
                          <a:latin typeface="+mn-lt"/>
                          <a:ea typeface="+mn-ea"/>
                          <a:cs typeface="+mn-cs"/>
                        </a:rPr>
                        <a:t>7</a:t>
                      </a:r>
                    </a:p>
                    <a:p>
                      <a:pPr marL="0" algn="l" defTabSz="914400" rtl="0" eaLnBrk="1" latinLnBrk="0" hangingPunct="1"/>
                      <a:r>
                        <a:rPr lang="en-US" sz="900" kern="1200" err="1">
                          <a:solidFill>
                            <a:schemeClr val="dk1"/>
                          </a:solidFill>
                          <a:latin typeface="+mn-lt"/>
                          <a:ea typeface="+mn-ea"/>
                          <a:cs typeface="+mn-cs"/>
                        </a:rPr>
                        <a:t>Studiedag</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pPr marL="0" algn="l" defTabSz="914400" rtl="0" eaLnBrk="1" latinLnBrk="0" hangingPunct="1"/>
                      <a:r>
                        <a:rPr lang="en-US" sz="1500" kern="1200" dirty="0">
                          <a:solidFill>
                            <a:schemeClr val="dk1"/>
                          </a:solidFill>
                          <a:latin typeface="+mn-lt"/>
                          <a:ea typeface="+mn-ea"/>
                          <a:cs typeface="+mn-cs"/>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18</a:t>
                      </a:r>
                    </a:p>
                    <a:p>
                      <a:r>
                        <a:rPr lang="en-US" sz="900" b="1" u="sng" dirty="0"/>
                        <a:t>School tot 12:00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pPr marL="0" algn="l" defTabSz="914400" rtl="0" eaLnBrk="1" latinLnBrk="0" hangingPunct="1"/>
                      <a:r>
                        <a:rPr lang="en-US" sz="1500" kern="1200">
                          <a:solidFill>
                            <a:schemeClr val="dk1"/>
                          </a:solidFill>
                          <a:latin typeface="+mn-lt"/>
                          <a:ea typeface="+mn-ea"/>
                          <a:cs typeface="+mn-cs"/>
                        </a:rPr>
                        <a:t>21</a:t>
                      </a:r>
                    </a:p>
                    <a:p>
                      <a:pPr marL="0" algn="l" defTabSz="914400" rtl="0" eaLnBrk="1" latinLnBrk="0" hangingPunct="1"/>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23</a:t>
                      </a: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Kerstvakantie</a:t>
                      </a:r>
                      <a:endParaRPr lang="en-US" sz="900" kern="1200" dirty="0">
                        <a:solidFill>
                          <a:schemeClr val="dk1"/>
                        </a:solidFill>
                        <a:latin typeface="+mn-lt"/>
                        <a:ea typeface="+mn-ea"/>
                        <a:cs typeface="+mn-cs"/>
                      </a:endParaRPr>
                    </a:p>
                    <a:p>
                      <a:endParaRPr lang="en-US" sz="1500" dirty="0"/>
                    </a:p>
                    <a:p>
                      <a:r>
                        <a:rPr lang="en-US" sz="900" dirty="0" err="1"/>
                        <a:t>Kerstavond</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Kerstvakantie</a:t>
                      </a:r>
                      <a:endParaRPr lang="en-US" sz="900" kern="1200" dirty="0">
                        <a:solidFill>
                          <a:schemeClr val="dk1"/>
                        </a:solidFill>
                        <a:latin typeface="+mn-lt"/>
                        <a:ea typeface="+mn-ea"/>
                        <a:cs typeface="+mn-cs"/>
                      </a:endParaRPr>
                    </a:p>
                    <a:p>
                      <a:endParaRPr lang="en-US" sz="1500" dirty="0"/>
                    </a:p>
                    <a:p>
                      <a:r>
                        <a:rPr lang="en-US" sz="900" dirty="0"/>
                        <a:t>1e </a:t>
                      </a:r>
                      <a:r>
                        <a:rPr lang="en-US" sz="900" dirty="0" err="1"/>
                        <a:t>kerstdag</a:t>
                      </a:r>
                      <a:r>
                        <a:rPr lang="en-US" sz="900" dirty="0"/>
                        <a:t> </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dirty="0">
                          <a:solidFill>
                            <a:schemeClr val="tx1"/>
                          </a:solidFill>
                          <a:latin typeface="+mn-lt"/>
                          <a:ea typeface="+mn-ea"/>
                          <a:cs typeface="+mn-cs"/>
                        </a:rPr>
                        <a:t>26</a:t>
                      </a:r>
                    </a:p>
                    <a:p>
                      <a:pPr marL="0" algn="l" defTabSz="914400" rtl="0" eaLnBrk="1" latinLnBrk="0" hangingPunct="1"/>
                      <a:endParaRPr lang="en-US" sz="1500" kern="1200" dirty="0">
                        <a:solidFill>
                          <a:schemeClr val="tx1"/>
                        </a:solidFill>
                        <a:latin typeface="+mn-lt"/>
                        <a:ea typeface="+mn-ea"/>
                        <a:cs typeface="+mn-cs"/>
                      </a:endParaRPr>
                    </a:p>
                    <a:p>
                      <a:pPr marL="0" algn="l" defTabSz="914400" rtl="0" eaLnBrk="1" latinLnBrk="0" hangingPunct="1"/>
                      <a:r>
                        <a:rPr lang="en-US" sz="900" kern="1200" dirty="0">
                          <a:solidFill>
                            <a:schemeClr val="tx1"/>
                          </a:solidFill>
                          <a:latin typeface="+mn-lt"/>
                          <a:ea typeface="+mn-ea"/>
                          <a:cs typeface="+mn-cs"/>
                        </a:rPr>
                        <a:t>2e </a:t>
                      </a:r>
                      <a:r>
                        <a:rPr lang="en-US" sz="900" kern="1200" dirty="0" err="1">
                          <a:solidFill>
                            <a:schemeClr val="tx1"/>
                          </a:solidFill>
                          <a:latin typeface="+mn-lt"/>
                          <a:ea typeface="+mn-ea"/>
                          <a:cs typeface="+mn-cs"/>
                        </a:rPr>
                        <a:t>kerstdag</a:t>
                      </a:r>
                      <a:endParaRPr lang="en-US" sz="900" kern="1200" dirty="0">
                        <a:solidFill>
                          <a:schemeClr val="tx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pPr marL="0" algn="l" defTabSz="914400" rtl="0" eaLnBrk="1" latinLnBrk="0" hangingPunct="1"/>
                      <a:r>
                        <a:rPr lang="en-US" sz="1500" kern="1200">
                          <a:solidFill>
                            <a:schemeClr val="dk1"/>
                          </a:solidFill>
                          <a:latin typeface="+mn-lt"/>
                          <a:ea typeface="+mn-ea"/>
                          <a:cs typeface="+mn-cs"/>
                        </a:rPr>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dirty="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72A5247C-4245-7EE9-E938-F4B1766B5B8B}"/>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December 2026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95A6AE-2DEF-B055-1639-672B0B0E534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E38A17EC-470A-14AB-AB9C-CAD78723A6C2}"/>
              </a:ext>
            </a:extLst>
          </p:cNvPr>
          <p:cNvPicPr>
            <a:picLocks noChangeAspect="1"/>
          </p:cNvPicPr>
          <p:nvPr/>
        </p:nvPicPr>
        <p:blipFill>
          <a:blip r:embed="rId2">
            <a:extLst>
              <a:ext uri="{28A0092B-C50C-407E-A947-70E740481C1C}">
                <a14:useLocalDpi xmlns:a14="http://schemas.microsoft.com/office/drawing/2010/main" val="0"/>
              </a:ext>
            </a:extLst>
          </a:blip>
          <a:srcRect l="2563" r="8422" b="2"/>
          <a:stretch>
            <a:fillRect/>
          </a:stretch>
        </p:blipFill>
        <p:spPr>
          <a:xfrm>
            <a:off x="20" y="1282"/>
            <a:ext cx="9143980" cy="6856718"/>
          </a:xfrm>
          <a:prstGeom prst="rect">
            <a:avLst/>
          </a:prstGeom>
        </p:spPr>
      </p:pic>
    </p:spTree>
    <p:extLst>
      <p:ext uri="{BB962C8B-B14F-4D97-AF65-F5344CB8AC3E}">
        <p14:creationId xmlns:p14="http://schemas.microsoft.com/office/powerpoint/2010/main" val="4263677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44098937"/>
              </p:ext>
            </p:extLst>
          </p:nvPr>
        </p:nvGraphicFramePr>
        <p:xfrm>
          <a:off x="-4"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52153981"/>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Kerstvakantie</a:t>
                      </a:r>
                      <a:endParaRPr lang="en-US" sz="900" kern="1200" dirty="0">
                        <a:solidFill>
                          <a:schemeClr val="dk1"/>
                        </a:solidFill>
                        <a:latin typeface="+mn-lt"/>
                        <a:ea typeface="+mn-ea"/>
                        <a:cs typeface="+mn-cs"/>
                      </a:endParaRP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a:t>25</a:t>
                      </a:r>
                    </a:p>
                    <a:p>
                      <a:r>
                        <a:rPr lang="en-US" sz="900" err="1"/>
                        <a:t>Doorstroomtoets</a:t>
                      </a:r>
                      <a:r>
                        <a:rPr lang="en-US" sz="900"/>
                        <a:t> gr. 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Doorstroomtoets</a:t>
                      </a:r>
                      <a:r>
                        <a:rPr lang="en-US" sz="900"/>
                        <a:t> gr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Doorstroomtoets</a:t>
                      </a:r>
                      <a:r>
                        <a:rPr lang="en-US" sz="900"/>
                        <a:t> gr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29</a:t>
                      </a:r>
                    </a:p>
                    <a:p>
                      <a:r>
                        <a:rPr lang="en-US" sz="900" err="1"/>
                        <a:t>Studiedag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13" name="Footer Placeholder 12"/>
          <p:cNvSpPr>
            <a:spLocks noGrp="1"/>
          </p:cNvSpPr>
          <p:nvPr>
            <p:ph type="ftr" sz="quarter" idx="11"/>
          </p:nvPr>
        </p:nvSpPr>
        <p:spPr>
          <a:xfrm>
            <a:off x="7010400" y="6485672"/>
            <a:ext cx="2057400" cy="365125"/>
          </a:xfrm>
        </p:spPr>
        <p:txBody>
          <a:bodyPr/>
          <a:lstStyle/>
          <a:p>
            <a:r>
              <a:rPr lang="en-US" sz="1000"/>
              <a:t>        </a:t>
            </a:r>
          </a:p>
        </p:txBody>
      </p:sp>
      <p:sp>
        <p:nvSpPr>
          <p:cNvPr id="2" name="Rectangle 4">
            <a:extLst>
              <a:ext uri="{FF2B5EF4-FFF2-40B4-BE49-F238E27FC236}">
                <a16:creationId xmlns:a16="http://schemas.microsoft.com/office/drawing/2014/main" id="{A612C4E5-D701-9BE7-1340-AC9932537180}"/>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Januari 2027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FE90D8-A633-3FC7-B4E7-BF22142A8FF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668C6D6C-298B-B392-D69F-072C505AD0B1}"/>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1123" y="6362"/>
            <a:ext cx="9143980" cy="6856718"/>
          </a:xfrm>
          <a:prstGeom prst="rect">
            <a:avLst/>
          </a:prstGeom>
        </p:spPr>
      </p:pic>
      <p:sp>
        <p:nvSpPr>
          <p:cNvPr id="7" name="Rechthoek 6">
            <a:extLst>
              <a:ext uri="{FF2B5EF4-FFF2-40B4-BE49-F238E27FC236}">
                <a16:creationId xmlns:a16="http://schemas.microsoft.com/office/drawing/2014/main" id="{2CA4415A-6788-4236-6632-FF2A0E9BB442}"/>
              </a:ext>
            </a:extLst>
          </p:cNvPr>
          <p:cNvSpPr/>
          <p:nvPr/>
        </p:nvSpPr>
        <p:spPr>
          <a:xfrm>
            <a:off x="1447800" y="5638800"/>
            <a:ext cx="5882957" cy="923330"/>
          </a:xfrm>
          <a:prstGeom prst="rect">
            <a:avLst/>
          </a:prstGeom>
          <a:gradFill>
            <a:gsLst>
              <a:gs pos="0">
                <a:srgbClr val="FF0000"/>
              </a:gs>
              <a:gs pos="47000">
                <a:srgbClr val="FFFF00"/>
              </a:gs>
              <a:gs pos="70000">
                <a:srgbClr val="00B050"/>
              </a:gs>
            </a:gsLst>
            <a:lin ang="5400000" scaled="1"/>
          </a:gradFill>
        </p:spPr>
        <p:txBody>
          <a:bodyPr wrap="none" lIns="91440" tIns="45720" rIns="91440" bIns="45720">
            <a:spAutoFit/>
          </a:bodyPr>
          <a:lstStyle/>
          <a:p>
            <a:pPr algn="ctr"/>
            <a:r>
              <a:rPr lang="nl-NL" sz="5400" b="1" cap="none" spc="50" err="1">
                <a:ln w="9525" cmpd="sng">
                  <a:solidFill>
                    <a:schemeClr val="accent1"/>
                  </a:solidFill>
                  <a:prstDash val="solid"/>
                </a:ln>
                <a:solidFill>
                  <a:srgbClr val="70AD47">
                    <a:tint val="1000"/>
                  </a:srgbClr>
                </a:solidFill>
                <a:effectLst>
                  <a:glow rad="38100">
                    <a:schemeClr val="accent1">
                      <a:alpha val="40000"/>
                    </a:schemeClr>
                  </a:glow>
                </a:effectLst>
              </a:rPr>
              <a:t>Vastelaovend</a:t>
            </a:r>
            <a:r>
              <a:rPr lang="nl-NL" sz="5400" b="1" cap="none" spc="50">
                <a:ln w="9525" cmpd="sng">
                  <a:solidFill>
                    <a:schemeClr val="accent1"/>
                  </a:solidFill>
                  <a:prstDash val="solid"/>
                </a:ln>
                <a:solidFill>
                  <a:srgbClr val="70AD47">
                    <a:tint val="1000"/>
                  </a:srgbClr>
                </a:solidFill>
                <a:effectLst>
                  <a:glow rad="38100">
                    <a:schemeClr val="accent1">
                      <a:alpha val="40000"/>
                    </a:schemeClr>
                  </a:glow>
                </a:effectLst>
              </a:rPr>
              <a:t> Same</a:t>
            </a:r>
          </a:p>
        </p:txBody>
      </p:sp>
    </p:spTree>
    <p:extLst>
      <p:ext uri="{BB962C8B-B14F-4D97-AF65-F5344CB8AC3E}">
        <p14:creationId xmlns:p14="http://schemas.microsoft.com/office/powerpoint/2010/main" val="594480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76559984"/>
              </p:ext>
            </p:extLst>
          </p:nvPr>
        </p:nvGraphicFramePr>
        <p:xfrm>
          <a:off x="0" y="984885"/>
          <a:ext cx="9143995" cy="5873115"/>
        </p:xfrm>
        <a:graphic>
          <a:graphicData uri="http://schemas.openxmlformats.org/drawingml/2006/table">
            <a:tbl>
              <a:tblPr>
                <a:tableStyleId>{5C22544A-7EE6-4342-B048-85BDC9FD1C3A}</a:tableStyleId>
              </a:tblPr>
              <a:tblGrid>
                <a:gridCol w="1306285">
                  <a:extLst>
                    <a:ext uri="{9D8B030D-6E8A-4147-A177-3AD203B41FA5}">
                      <a16:colId xmlns:a16="http://schemas.microsoft.com/office/drawing/2014/main" val="20001"/>
                    </a:ext>
                  </a:extLst>
                </a:gridCol>
                <a:gridCol w="1306285">
                  <a:extLst>
                    <a:ext uri="{9D8B030D-6E8A-4147-A177-3AD203B41FA5}">
                      <a16:colId xmlns:a16="http://schemas.microsoft.com/office/drawing/2014/main" val="20002"/>
                    </a:ext>
                  </a:extLst>
                </a:gridCol>
                <a:gridCol w="1306285">
                  <a:extLst>
                    <a:ext uri="{9D8B030D-6E8A-4147-A177-3AD203B41FA5}">
                      <a16:colId xmlns:a16="http://schemas.microsoft.com/office/drawing/2014/main" val="20003"/>
                    </a:ext>
                  </a:extLst>
                </a:gridCol>
                <a:gridCol w="1306285">
                  <a:extLst>
                    <a:ext uri="{9D8B030D-6E8A-4147-A177-3AD203B41FA5}">
                      <a16:colId xmlns:a16="http://schemas.microsoft.com/office/drawing/2014/main" val="20004"/>
                    </a:ext>
                  </a:extLst>
                </a:gridCol>
                <a:gridCol w="1306285">
                  <a:extLst>
                    <a:ext uri="{9D8B030D-6E8A-4147-A177-3AD203B41FA5}">
                      <a16:colId xmlns:a16="http://schemas.microsoft.com/office/drawing/2014/main" val="20005"/>
                    </a:ext>
                  </a:extLst>
                </a:gridCol>
                <a:gridCol w="1306285">
                  <a:extLst>
                    <a:ext uri="{9D8B030D-6E8A-4147-A177-3AD203B41FA5}">
                      <a16:colId xmlns:a16="http://schemas.microsoft.com/office/drawing/2014/main" val="20006"/>
                    </a:ext>
                  </a:extLst>
                </a:gridCol>
                <a:gridCol w="1306285">
                  <a:extLst>
                    <a:ext uri="{9D8B030D-6E8A-4147-A177-3AD203B41FA5}">
                      <a16:colId xmlns:a16="http://schemas.microsoft.com/office/drawing/2014/main" val="1118545657"/>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p>
                    <a:p>
                      <a:r>
                        <a:rPr lang="en-US" sz="900" b="1" u="sng" dirty="0"/>
                        <a:t>School tot 13:00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7</a:t>
                      </a:r>
                    </a:p>
                    <a:p>
                      <a:r>
                        <a:rPr lang="en-US" sz="900" dirty="0">
                          <a:solidFill>
                            <a:schemeClr val="tx1"/>
                          </a:solidFill>
                        </a:rPr>
                        <a:t>Carnaval</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dirty="0"/>
                        <a:t>8</a:t>
                      </a:r>
                    </a:p>
                    <a:p>
                      <a:r>
                        <a:rPr lang="en-US" sz="900" dirty="0" err="1"/>
                        <a:t>Voorjaarsvakantie</a:t>
                      </a:r>
                      <a:endParaRPr lang="en-US" sz="900" dirty="0"/>
                    </a:p>
                    <a:p>
                      <a:endParaRPr lang="en-US" sz="900" dirty="0"/>
                    </a:p>
                    <a:p>
                      <a:r>
                        <a:rPr lang="en-US" sz="900" dirty="0"/>
                        <a:t>Carnaval</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Voorjaarsvakantie</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Carnaval</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Voorjaarsvakantie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Voorjaarsvakantie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Voorjaarsvakantie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dirty="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22</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23</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24</a:t>
                      </a:r>
                    </a:p>
                    <a:p>
                      <a:pPr marL="0" algn="l" defTabSz="914400" rtl="0" eaLnBrk="1" latinLnBrk="0" hangingPunct="1"/>
                      <a:r>
                        <a:rPr lang="en-US" sz="900" kern="1200" dirty="0" err="1">
                          <a:solidFill>
                            <a:schemeClr val="dk1"/>
                          </a:solidFill>
                          <a:latin typeface="+mn-lt"/>
                          <a:ea typeface="+mn-ea"/>
                          <a:cs typeface="+mn-cs"/>
                        </a:rPr>
                        <a:t>Ouderkindgesprekken</a:t>
                      </a:r>
                      <a:r>
                        <a:rPr lang="en-US" sz="900" kern="1200" dirty="0">
                          <a:solidFill>
                            <a:schemeClr val="dk1"/>
                          </a:solidFill>
                          <a:latin typeface="+mn-lt"/>
                          <a:ea typeface="+mn-ea"/>
                          <a:cs typeface="+mn-cs"/>
                        </a:rPr>
                        <a:t> </a:t>
                      </a:r>
                    </a:p>
                    <a:p>
                      <a:pPr marL="0" algn="l" defTabSz="914400" rtl="0" eaLnBrk="1" latinLnBrk="0" hangingPunct="1"/>
                      <a:r>
                        <a:rPr lang="en-US" sz="900" kern="1200" dirty="0">
                          <a:solidFill>
                            <a:schemeClr val="dk1"/>
                          </a:solidFill>
                          <a:latin typeface="+mn-lt"/>
                          <a:ea typeface="+mn-ea"/>
                          <a:cs typeface="+mn-cs"/>
                        </a:rPr>
                        <a:t>1 t/m 8</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25</a:t>
                      </a:r>
                    </a:p>
                    <a:p>
                      <a:pPr marL="0" algn="l" defTabSz="914400" rtl="0" eaLnBrk="1" latinLnBrk="0" hangingPunct="1"/>
                      <a:r>
                        <a:rPr lang="en-US" sz="900" kern="1200" dirty="0" err="1">
                          <a:solidFill>
                            <a:schemeClr val="dk1"/>
                          </a:solidFill>
                          <a:latin typeface="+mn-lt"/>
                          <a:ea typeface="+mn-ea"/>
                          <a:cs typeface="+mn-cs"/>
                        </a:rPr>
                        <a:t>Ouderkindgesprekken</a:t>
                      </a:r>
                      <a:r>
                        <a:rPr lang="en-US" sz="900" kern="1200" dirty="0">
                          <a:solidFill>
                            <a:schemeClr val="dk1"/>
                          </a:solidFill>
                          <a:latin typeface="+mn-lt"/>
                          <a:ea typeface="+mn-ea"/>
                          <a:cs typeface="+mn-cs"/>
                        </a:rPr>
                        <a:t> </a:t>
                      </a:r>
                    </a:p>
                    <a:p>
                      <a:pPr marL="0" algn="l" defTabSz="914400" rtl="0" eaLnBrk="1" latinLnBrk="0" hangingPunct="1"/>
                      <a:r>
                        <a:rPr lang="en-US" sz="900" kern="1200" dirty="0">
                          <a:solidFill>
                            <a:schemeClr val="dk1"/>
                          </a:solidFill>
                          <a:latin typeface="+mn-lt"/>
                          <a:ea typeface="+mn-ea"/>
                          <a:cs typeface="+mn-cs"/>
                        </a:rPr>
                        <a:t>1 t/m 8</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26</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E7338E28-E45F-DC9B-9C93-81BDCEC2FAC8}"/>
              </a:ext>
            </a:extLst>
          </p:cNvPr>
          <p:cNvSpPr/>
          <p:nvPr/>
        </p:nvSpPr>
        <p:spPr>
          <a:xfrm>
            <a:off x="1" y="0"/>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Februari</a:t>
            </a:r>
            <a:r>
              <a:rPr lang="en-US" sz="5800">
                <a:solidFill>
                  <a:srgbClr val="C00000"/>
                </a:solidFill>
                <a:latin typeface="Verdana" panose="020B0604030504040204" pitchFamily="34" charset="0"/>
                <a:ea typeface="Verdana" panose="020B0604030504040204" pitchFamily="34" charset="0"/>
              </a:rPr>
              <a:t> 2027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399BB1-4802-8CA8-C9DF-924D88FE135B}"/>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E4BCD205-B87C-E5A0-3FFC-11C515E09B1E}"/>
              </a:ext>
            </a:extLst>
          </p:cNvPr>
          <p:cNvPicPr>
            <a:picLocks noChangeAspect="1"/>
          </p:cNvPicPr>
          <p:nvPr/>
        </p:nvPicPr>
        <p:blipFill>
          <a:blip r:embed="rId2">
            <a:extLst>
              <a:ext uri="{28A0092B-C50C-407E-A947-70E740481C1C}">
                <a14:useLocalDpi xmlns:a14="http://schemas.microsoft.com/office/drawing/2010/main" val="0"/>
              </a:ext>
            </a:extLst>
          </a:blip>
          <a:srcRect r="10985" b="2"/>
          <a:stretch>
            <a:fillRect/>
          </a:stretch>
        </p:blipFill>
        <p:spPr>
          <a:xfrm>
            <a:off x="20" y="1282"/>
            <a:ext cx="9143980" cy="6856718"/>
          </a:xfrm>
          <a:prstGeom prst="rect">
            <a:avLst/>
          </a:prstGeom>
        </p:spPr>
      </p:pic>
    </p:spTree>
    <p:extLst>
      <p:ext uri="{BB962C8B-B14F-4D97-AF65-F5344CB8AC3E}">
        <p14:creationId xmlns:p14="http://schemas.microsoft.com/office/powerpoint/2010/main" val="4184023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29385219"/>
              </p:ext>
            </p:extLst>
          </p:nvPr>
        </p:nvGraphicFramePr>
        <p:xfrm>
          <a:off x="0"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1584112920"/>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mpd="sng">
                      <a:noFill/>
                    </a:lnL>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err="1">
                          <a:solidFill>
                            <a:schemeClr val="tx1"/>
                          </a:solidFill>
                          <a:effectLst/>
                          <a:latin typeface="Franklin Gothic Medium" panose="020B0603020102020204" pitchFamily="34" charset="0"/>
                        </a:rPr>
                        <a:t>ZoN</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10</a:t>
                      </a:r>
                    </a:p>
                    <a:p>
                      <a:r>
                        <a:rPr lang="en-US" sz="900" dirty="0" err="1"/>
                        <a:t>Suikerfeest</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p>
                      <a:r>
                        <a:rPr lang="en-US" sz="900"/>
                        <a:t>Grote </a:t>
                      </a:r>
                      <a:r>
                        <a:rPr lang="en-US" sz="900" err="1"/>
                        <a:t>Rekendag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22</a:t>
                      </a:r>
                    </a:p>
                    <a:p>
                      <a:r>
                        <a:rPr lang="en-US" sz="900"/>
                        <a:t>Week v/d </a:t>
                      </a:r>
                      <a:r>
                        <a:rPr lang="en-US" sz="900" err="1"/>
                        <a:t>lentekriebels</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a:t>Week v/d </a:t>
                      </a:r>
                      <a:r>
                        <a:rPr lang="en-US" sz="900" err="1"/>
                        <a:t>lentekriebels</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a:t>Week v/d </a:t>
                      </a:r>
                      <a:r>
                        <a:rPr lang="en-US" sz="900" err="1"/>
                        <a:t>lentekriebels</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Week v/d </a:t>
                      </a:r>
                      <a:r>
                        <a:rPr lang="en-US" sz="900" dirty="0" err="1"/>
                        <a:t>lentekriebels</a:t>
                      </a: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a:t>Week v/d </a:t>
                      </a:r>
                      <a:r>
                        <a:rPr lang="en-US" sz="900" err="1"/>
                        <a:t>lentekriebels</a:t>
                      </a: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u="sng"/>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u="sng" err="1"/>
                        <a:t>Studiedag</a:t>
                      </a:r>
                      <a:endParaRPr lang="en-US" sz="900" b="1" u="sng"/>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28</a:t>
                      </a:r>
                    </a:p>
                    <a:p>
                      <a:r>
                        <a:rPr lang="en-US" sz="900" dirty="0">
                          <a:solidFill>
                            <a:schemeClr val="tx1"/>
                          </a:solidFill>
                        </a:rPr>
                        <a:t>1e </a:t>
                      </a:r>
                      <a:r>
                        <a:rPr lang="en-US" sz="900" dirty="0" err="1">
                          <a:solidFill>
                            <a:schemeClr val="tx1"/>
                          </a:solidFill>
                        </a:rPr>
                        <a:t>paasdag</a:t>
                      </a:r>
                      <a:endParaRPr lang="en-US" sz="9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a:t>29</a:t>
                      </a:r>
                    </a:p>
                    <a:p>
                      <a:r>
                        <a:rPr lang="en-US" sz="900"/>
                        <a:t>2e </a:t>
                      </a:r>
                      <a:r>
                        <a:rPr lang="en-US" sz="900" err="1"/>
                        <a:t>paasdag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A71F16B4-E33C-FBF3-50DE-D97ECBFE8091}"/>
              </a:ext>
            </a:extLst>
          </p:cNvPr>
          <p:cNvSpPr/>
          <p:nvPr/>
        </p:nvSpPr>
        <p:spPr>
          <a:xfrm>
            <a:off x="1" y="0"/>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Maart</a:t>
            </a:r>
            <a:r>
              <a:rPr lang="en-US" sz="5800">
                <a:solidFill>
                  <a:srgbClr val="C00000"/>
                </a:solidFill>
                <a:latin typeface="Verdana" panose="020B0604030504040204" pitchFamily="34" charset="0"/>
                <a:ea typeface="Verdana" panose="020B0604030504040204" pitchFamily="34" charset="0"/>
              </a:rPr>
              <a:t> 2027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1662FF-7ACC-B460-6F22-C7560FDECB4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396945FC-9353-D1BC-F8B7-972A53C66CB2}"/>
              </a:ext>
            </a:extLst>
          </p:cNvPr>
          <p:cNvPicPr>
            <a:picLocks noChangeAspect="1"/>
          </p:cNvPicPr>
          <p:nvPr/>
        </p:nvPicPr>
        <p:blipFill>
          <a:blip r:embed="rId2">
            <a:extLst>
              <a:ext uri="{28A0092B-C50C-407E-A947-70E740481C1C}">
                <a14:useLocalDpi xmlns:a14="http://schemas.microsoft.com/office/drawing/2010/main" val="0"/>
              </a:ext>
            </a:extLst>
          </a:blip>
          <a:srcRect l="6247" r="4738" b="2"/>
          <a:stretch>
            <a:fillRect/>
          </a:stretch>
        </p:blipFill>
        <p:spPr>
          <a:xfrm>
            <a:off x="-1123" y="1282"/>
            <a:ext cx="9143980" cy="6856718"/>
          </a:xfrm>
          <a:prstGeom prst="rect">
            <a:avLst/>
          </a:prstGeom>
        </p:spPr>
      </p:pic>
    </p:spTree>
    <p:extLst>
      <p:ext uri="{BB962C8B-B14F-4D97-AF65-F5344CB8AC3E}">
        <p14:creationId xmlns:p14="http://schemas.microsoft.com/office/powerpoint/2010/main" val="2583842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806396911"/>
              </p:ext>
            </p:extLst>
          </p:nvPr>
        </p:nvGraphicFramePr>
        <p:xfrm>
          <a:off x="0" y="984885"/>
          <a:ext cx="9144001" cy="5873115"/>
        </p:xfrm>
        <a:graphic>
          <a:graphicData uri="http://schemas.openxmlformats.org/drawingml/2006/table">
            <a:tbl>
              <a:tblPr>
                <a:tableStyleId>{5C22544A-7EE6-4342-B048-85BDC9FD1C3A}</a:tableStyleId>
              </a:tblPr>
              <a:tblGrid>
                <a:gridCol w="1306285">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1782967365"/>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23</a:t>
                      </a:r>
                    </a:p>
                    <a:p>
                      <a:r>
                        <a:rPr lang="en-US" sz="900" b="1" u="sng" dirty="0"/>
                        <a:t>School tot 12:00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solidFill>
                            <a:schemeClr val="tx1"/>
                          </a:solidFill>
                        </a:rPr>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a:t>26</a:t>
                      </a:r>
                    </a:p>
                    <a:p>
                      <a:r>
                        <a:rPr lang="en-US" sz="900" err="1"/>
                        <a:t>Meivakantie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017D09AE-0C22-AC4D-7BAA-7076734D08B9}"/>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April 2027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0EB4CE-3FCE-6719-8489-CD98177F04C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9FD1B4D4-AE42-B2DE-DAF9-5B7977BF54FE}"/>
              </a:ext>
            </a:extLst>
          </p:cNvPr>
          <p:cNvPicPr>
            <a:picLocks noChangeAspect="1"/>
          </p:cNvPicPr>
          <p:nvPr/>
        </p:nvPicPr>
        <p:blipFill>
          <a:blip r:embed="rId2">
            <a:extLst>
              <a:ext uri="{28A0092B-C50C-407E-A947-70E740481C1C}">
                <a14:useLocalDpi xmlns:a14="http://schemas.microsoft.com/office/drawing/2010/main" val="0"/>
              </a:ext>
            </a:extLst>
          </a:blip>
          <a:srcRect l="9202" r="1783" b="2"/>
          <a:stretch>
            <a:fillRect/>
          </a:stretch>
        </p:blipFill>
        <p:spPr>
          <a:xfrm>
            <a:off x="20" y="1282"/>
            <a:ext cx="9143980" cy="6856718"/>
          </a:xfrm>
          <a:prstGeom prst="rect">
            <a:avLst/>
          </a:prstGeom>
        </p:spPr>
      </p:pic>
    </p:spTree>
    <p:extLst>
      <p:ext uri="{BB962C8B-B14F-4D97-AF65-F5344CB8AC3E}">
        <p14:creationId xmlns:p14="http://schemas.microsoft.com/office/powerpoint/2010/main" val="3320141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31997131"/>
              </p:ext>
            </p:extLst>
          </p:nvPr>
        </p:nvGraphicFramePr>
        <p:xfrm>
          <a:off x="0"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1793076654"/>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r>
                        <a:rPr lang="en-US" sz="1500"/>
                        <a:t>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Meivakantie</a:t>
                      </a:r>
                      <a:endParaRPr lang="en-US" sz="900" dirty="0"/>
                    </a:p>
                    <a:p>
                      <a:endParaRPr lang="en-US" sz="1000" dirty="0"/>
                    </a:p>
                    <a:p>
                      <a:r>
                        <a:rPr lang="en-US" sz="900" dirty="0" err="1"/>
                        <a:t>Bevrijdingsdag</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Hemelvaartsdag</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dirty="0"/>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16</a:t>
                      </a:r>
                    </a:p>
                    <a:p>
                      <a:endParaRPr lang="en-US" sz="1500" dirty="0">
                        <a:solidFill>
                          <a:schemeClr val="tx1"/>
                        </a:solidFill>
                      </a:endParaRPr>
                    </a:p>
                    <a:p>
                      <a:r>
                        <a:rPr lang="en-US" sz="900" dirty="0">
                          <a:solidFill>
                            <a:schemeClr val="tx1"/>
                          </a:solidFill>
                        </a:rPr>
                        <a:t>1e </a:t>
                      </a:r>
                      <a:r>
                        <a:rPr lang="en-US" sz="900" dirty="0" err="1">
                          <a:solidFill>
                            <a:schemeClr val="tx1"/>
                          </a:solidFill>
                        </a:rPr>
                        <a:t>pinksterdag</a:t>
                      </a:r>
                      <a:endParaRPr lang="en-US" sz="9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17</a:t>
                      </a:r>
                    </a:p>
                    <a:p>
                      <a:r>
                        <a:rPr lang="en-US" sz="900"/>
                        <a:t>2e </a:t>
                      </a:r>
                      <a:r>
                        <a:rPr lang="en-US" sz="900" err="1"/>
                        <a:t>Pinksterdag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dirty="0"/>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D26C0253-69FD-FE13-6ED8-B3F6120A52F8}"/>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Mei 2027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D005F9-F55F-6C32-B8D0-38669337CBC1}"/>
            </a:ext>
          </a:extLst>
        </p:cNvPr>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B12FF0A9-E6DF-A0E1-580D-A70B2C13C69F}"/>
              </a:ext>
            </a:extLst>
          </p:cNvPr>
          <p:cNvPicPr>
            <a:picLocks noChangeAspect="1"/>
          </p:cNvPicPr>
          <p:nvPr/>
        </p:nvPicPr>
        <p:blipFill>
          <a:blip r:embed="rId2">
            <a:extLst>
              <a:ext uri="{28A0092B-C50C-407E-A947-70E740481C1C}">
                <a14:useLocalDpi xmlns:a14="http://schemas.microsoft.com/office/drawing/2010/main" val="0"/>
              </a:ext>
            </a:extLst>
          </a:blip>
          <a:srcRect l="5304" r="5695" b="-1"/>
          <a:stretch>
            <a:fillRect/>
          </a:stretch>
        </p:blipFill>
        <p:spPr>
          <a:xfrm>
            <a:off x="-2285" y="10"/>
            <a:ext cx="9143999" cy="6857990"/>
          </a:xfrm>
          <a:prstGeom prst="rect">
            <a:avLst/>
          </a:prstGeom>
        </p:spPr>
      </p:pic>
      <p:sp>
        <p:nvSpPr>
          <p:cNvPr id="17"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39189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87808961"/>
              </p:ext>
            </p:extLst>
          </p:nvPr>
        </p:nvGraphicFramePr>
        <p:xfrm>
          <a:off x="-1"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3327736392"/>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err="1">
                          <a:solidFill>
                            <a:schemeClr val="tx1"/>
                          </a:solidFill>
                          <a:effectLst/>
                          <a:latin typeface="Franklin Gothic Medium" panose="020B0603020102020204" pitchFamily="34" charset="0"/>
                        </a:rPr>
                        <a:t>zon</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a:t>
                      </a:r>
                    </a:p>
                    <a:p>
                      <a:r>
                        <a:rPr lang="en-US" sz="900" err="1"/>
                        <a:t>Studiedag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dirty="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a:t>28</a:t>
                      </a:r>
                    </a:p>
                    <a:p>
                      <a:r>
                        <a:rPr lang="en-US" sz="900" err="1"/>
                        <a:t>Studiedag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CEBE4F75-0416-C754-2435-8D1CF56F1388}"/>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Juni 2027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EACA95-88DA-2C11-4A0D-8907182C4190}"/>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FF07A72-4F56-96C7-1341-48675EC96E98}"/>
              </a:ext>
            </a:extLst>
          </p:cNvPr>
          <p:cNvPicPr>
            <a:picLocks noChangeAspect="1"/>
          </p:cNvPicPr>
          <p:nvPr/>
        </p:nvPicPr>
        <p:blipFill>
          <a:blip r:embed="rId2">
            <a:extLst>
              <a:ext uri="{28A0092B-C50C-407E-A947-70E740481C1C}">
                <a14:useLocalDpi xmlns:a14="http://schemas.microsoft.com/office/drawing/2010/main" val="0"/>
              </a:ext>
            </a:extLst>
          </a:blip>
          <a:srcRect r="10985" b="2"/>
          <a:stretch>
            <a:fillRect/>
          </a:stretch>
        </p:blipFill>
        <p:spPr>
          <a:xfrm>
            <a:off x="20" y="1282"/>
            <a:ext cx="9143980" cy="6856718"/>
          </a:xfrm>
          <a:prstGeom prst="rect">
            <a:avLst/>
          </a:prstGeom>
        </p:spPr>
      </p:pic>
    </p:spTree>
    <p:extLst>
      <p:ext uri="{BB962C8B-B14F-4D97-AF65-F5344CB8AC3E}">
        <p14:creationId xmlns:p14="http://schemas.microsoft.com/office/powerpoint/2010/main" val="2298883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17091715"/>
              </p:ext>
            </p:extLst>
          </p:nvPr>
        </p:nvGraphicFramePr>
        <p:xfrm>
          <a:off x="-1" y="984885"/>
          <a:ext cx="9144002" cy="5881793"/>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201525208"/>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err="1">
                          <a:solidFill>
                            <a:schemeClr val="tx1"/>
                          </a:solidFill>
                          <a:effectLst/>
                          <a:latin typeface="Franklin Gothic Medium" panose="020B0603020102020204" pitchFamily="34" charset="0"/>
                        </a:rPr>
                        <a:t>zon</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12</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7</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13</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7</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14</a:t>
                      </a:r>
                      <a:endParaRPr lang="en-US" sz="900"/>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7</a:t>
                      </a:r>
                    </a:p>
                    <a:p>
                      <a:endParaRPr lang="en-US" sz="900"/>
                    </a:p>
                    <a:p>
                      <a:r>
                        <a:rPr lang="en-US" sz="900" err="1"/>
                        <a:t>Schoolkamp</a:t>
                      </a:r>
                      <a:r>
                        <a:rPr lang="en-US" sz="900"/>
                        <a:t> gr 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15</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Schoolkamp</a:t>
                      </a:r>
                      <a:r>
                        <a:rPr lang="en-US" sz="900"/>
                        <a:t> gr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a:t>16</a:t>
                      </a:r>
                    </a:p>
                    <a:p>
                      <a:pPr marL="0" algn="l" defTabSz="914400" rtl="0" eaLnBrk="1" latinLnBrk="0" hangingPunct="1"/>
                      <a:r>
                        <a:rPr lang="en-US" sz="900" kern="1200" err="1">
                          <a:solidFill>
                            <a:schemeClr val="dk1"/>
                          </a:solidFill>
                          <a:latin typeface="+mn-lt"/>
                          <a:ea typeface="+mn-ea"/>
                          <a:cs typeface="+mn-cs"/>
                        </a:rPr>
                        <a:t>Ouderkindgesprekken</a:t>
                      </a:r>
                      <a:r>
                        <a:rPr lang="en-US" sz="900" kern="1200">
                          <a:solidFill>
                            <a:schemeClr val="dk1"/>
                          </a:solidFill>
                          <a:latin typeface="+mn-lt"/>
                          <a:ea typeface="+mn-ea"/>
                          <a:cs typeface="+mn-cs"/>
                        </a:rPr>
                        <a:t> </a:t>
                      </a:r>
                    </a:p>
                    <a:p>
                      <a:pPr marL="0" algn="l" defTabSz="914400" rtl="0" eaLnBrk="1" latinLnBrk="0" hangingPunct="1"/>
                      <a:r>
                        <a:rPr lang="en-US" sz="900" kern="1200">
                          <a:solidFill>
                            <a:schemeClr val="dk1"/>
                          </a:solidFill>
                          <a:latin typeface="+mn-lt"/>
                          <a:ea typeface="+mn-ea"/>
                          <a:cs typeface="+mn-cs"/>
                        </a:rPr>
                        <a:t>1 t/m 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Schoolkamp</a:t>
                      </a:r>
                      <a:r>
                        <a:rPr lang="en-US" sz="900"/>
                        <a:t> gr 8</a:t>
                      </a: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p>
                      <a:endParaRPr lang="en-US" sz="1500"/>
                    </a:p>
                    <a:p>
                      <a:r>
                        <a:rPr lang="en-US" sz="900" err="1"/>
                        <a:t>Oefenmiddag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22</a:t>
                      </a:r>
                    </a:p>
                    <a:p>
                      <a:endParaRPr lang="en-US" sz="1500"/>
                    </a:p>
                    <a:p>
                      <a:r>
                        <a:rPr lang="en-US" sz="900" err="1"/>
                        <a:t>Afscheid</a:t>
                      </a:r>
                      <a:r>
                        <a:rPr lang="en-US" sz="900"/>
                        <a:t> </a:t>
                      </a:r>
                      <a:r>
                        <a:rPr lang="en-US" sz="900" err="1"/>
                        <a:t>schoolverlaters</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23</a:t>
                      </a:r>
                    </a:p>
                    <a:p>
                      <a:r>
                        <a:rPr lang="en-US" sz="900" b="1" u="sng" dirty="0"/>
                        <a:t>School </a:t>
                      </a:r>
                      <a:r>
                        <a:rPr lang="en-US" sz="900" b="1" u="sng" dirty="0" err="1"/>
                        <a:t>uit</a:t>
                      </a:r>
                      <a:r>
                        <a:rPr lang="en-US" sz="900" b="1" u="sng" dirty="0"/>
                        <a:t> 12:00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a:t>26</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4B17BF70-F893-7485-FCC2-C9B3C1FD243B}"/>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Juli 2027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fd892fc-99f1-46e5-976b-04dcb321d575">
      <Terms xmlns="http://schemas.microsoft.com/office/infopath/2007/PartnerControls"/>
    </lcf76f155ced4ddcb4097134ff3c332f>
    <TaxCatchAll xmlns="e88dc203-8d98-4f64-a92b-da8991063ac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CCCE3530FFC6438C3DE81CDC06C3DE" ma:contentTypeVersion="12" ma:contentTypeDescription="Een nieuw document maken." ma:contentTypeScope="" ma:versionID="f9079ee4957c18aa5966ac4b03d28505">
  <xsd:schema xmlns:xsd="http://www.w3.org/2001/XMLSchema" xmlns:xs="http://www.w3.org/2001/XMLSchema" xmlns:p="http://schemas.microsoft.com/office/2006/metadata/properties" xmlns:ns2="efd892fc-99f1-46e5-976b-04dcb321d575" xmlns:ns3="e88dc203-8d98-4f64-a92b-da8991063ac2" targetNamespace="http://schemas.microsoft.com/office/2006/metadata/properties" ma:root="true" ma:fieldsID="8faf6caeef2fa82e7141f74c0859c829" ns2:_="" ns3:_="">
    <xsd:import namespace="efd892fc-99f1-46e5-976b-04dcb321d575"/>
    <xsd:import namespace="e88dc203-8d98-4f64-a92b-da8991063ac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d892fc-99f1-46e5-976b-04dcb321d5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62a0ff6d-8310-4402-88d4-56090226b50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88dc203-8d98-4f64-a92b-da8991063ac2" elementFormDefault="qualified">
    <xsd:import namespace="http://schemas.microsoft.com/office/2006/documentManagement/types"/>
    <xsd:import namespace="http://schemas.microsoft.com/office/infopath/2007/PartnerControls"/>
    <xsd:element name="TaxCatchAll" ma:index="14" nillable="true" ma:displayName="Catch-all-kolom van taxonomie" ma:hidden="true" ma:list="{1faeb405-adf3-4419-929a-eca7c6e19237}" ma:internalName="TaxCatchAll" ma:showField="CatchAllData" ma:web="e88dc203-8d98-4f64-a92b-da8991063a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65A98E-A3A9-417F-9B7F-CEACAE624F04}">
  <ds:schemaRefs>
    <ds:schemaRef ds:uri="http://schemas.openxmlformats.org/package/2006/metadata/core-properties"/>
    <ds:schemaRef ds:uri="http://schemas.microsoft.com/office/infopath/2007/PartnerControls"/>
    <ds:schemaRef ds:uri="http://purl.org/dc/dcmitype/"/>
    <ds:schemaRef ds:uri="http://purl.org/dc/elements/1.1/"/>
    <ds:schemaRef ds:uri="http://purl.org/dc/terms/"/>
    <ds:schemaRef ds:uri="e88dc203-8d98-4f64-a92b-da8991063ac2"/>
    <ds:schemaRef ds:uri="http://schemas.microsoft.com/office/2006/metadata/properties"/>
    <ds:schemaRef ds:uri="http://schemas.microsoft.com/office/2006/documentManagement/types"/>
    <ds:schemaRef ds:uri="efd892fc-99f1-46e5-976b-04dcb321d575"/>
    <ds:schemaRef ds:uri="http://www.w3.org/XML/1998/namespace"/>
  </ds:schemaRefs>
</ds:datastoreItem>
</file>

<file path=customXml/itemProps2.xml><?xml version="1.0" encoding="utf-8"?>
<ds:datastoreItem xmlns:ds="http://schemas.openxmlformats.org/officeDocument/2006/customXml" ds:itemID="{41A23B90-CF38-45BC-BB5B-C19349822433}"/>
</file>

<file path=customXml/itemProps3.xml><?xml version="1.0" encoding="utf-8"?>
<ds:datastoreItem xmlns:ds="http://schemas.openxmlformats.org/officeDocument/2006/customXml" ds:itemID="{28BBD5FA-01FC-44D3-A3B4-7C271D79F6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361</TotalTime>
  <Words>3093</Words>
  <Application>Microsoft Office PowerPoint</Application>
  <PresentationFormat>On-screen Show (4:3)</PresentationFormat>
  <Paragraphs>894</Paragraphs>
  <Slides>39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Century Gothic</vt:lpstr>
      <vt:lpstr>Franklin Gothic Medium</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CalendarLabs.com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PowerPoint Monthly Calendar - Calendarlabs.com</dc:title>
  <dc:subject>2026 PowerPoint Monthly Calendar - Calendarlabs.com</dc:subject>
  <dc:creator>CalendarLabs.com</dc:creator>
  <cp:keywords>Monthly Calendar; Calendarlabs.com</cp:keywords>
  <dc:description>All Rights Reserved. Copyright © 2026 CalendarLabs.com. Do not distribute or sale without written permission.</dc:description>
  <cp:lastModifiedBy>Erik Vandenboorn</cp:lastModifiedBy>
  <cp:revision>69</cp:revision>
  <cp:lastPrinted>2026-07-06T10:11:27Z</cp:lastPrinted>
  <dcterms:created xsi:type="dcterms:W3CDTF">2020-12-11T12:56:42Z</dcterms:created>
  <dcterms:modified xsi:type="dcterms:W3CDTF">2026-07-06T14:22:47Z</dcterms:modified>
  <cp:category>Monthly Calendar;Calendarlabs.com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0x010100F7CCCE3530FFC6438C3DE81CDC06C3DE</vt:lpwstr>
  </property>
  <property fmtid="{D5CDD505-2E9C-101B-9397-08002B2CF9AE}" pid="3" name="MediaServiceImageTags">
    <vt:lpwstr/>
  </property>
</Properties>
</file>